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94" r:id="rId1"/>
  </p:sldMasterIdLst>
  <p:notesMasterIdLst>
    <p:notesMasterId r:id="rId68"/>
  </p:notesMasterIdLst>
  <p:handoutMasterIdLst>
    <p:handoutMasterId r:id="rId69"/>
  </p:handoutMasterIdLst>
  <p:sldIdLst>
    <p:sldId id="1357" r:id="rId2"/>
    <p:sldId id="1450" r:id="rId3"/>
    <p:sldId id="1412" r:id="rId4"/>
    <p:sldId id="1476" r:id="rId5"/>
    <p:sldId id="1475" r:id="rId6"/>
    <p:sldId id="1472" r:id="rId7"/>
    <p:sldId id="1483" r:id="rId8"/>
    <p:sldId id="1484" r:id="rId9"/>
    <p:sldId id="1485" r:id="rId10"/>
    <p:sldId id="1473" r:id="rId11"/>
    <p:sldId id="1487" r:id="rId12"/>
    <p:sldId id="1488" r:id="rId13"/>
    <p:sldId id="1489" r:id="rId14"/>
    <p:sldId id="1490" r:id="rId15"/>
    <p:sldId id="1491" r:id="rId16"/>
    <p:sldId id="1480" r:id="rId17"/>
    <p:sldId id="1493" r:id="rId18"/>
    <p:sldId id="1492" r:id="rId19"/>
    <p:sldId id="1494" r:id="rId20"/>
    <p:sldId id="1460" r:id="rId21"/>
    <p:sldId id="1380" r:id="rId22"/>
    <p:sldId id="1495" r:id="rId23"/>
    <p:sldId id="1382" r:id="rId24"/>
    <p:sldId id="1503" r:id="rId25"/>
    <p:sldId id="1504" r:id="rId26"/>
    <p:sldId id="1505" r:id="rId27"/>
    <p:sldId id="1506" r:id="rId28"/>
    <p:sldId id="1508" r:id="rId29"/>
    <p:sldId id="1509" r:id="rId30"/>
    <p:sldId id="1502" r:id="rId31"/>
    <p:sldId id="1383" r:id="rId32"/>
    <p:sldId id="1498" r:id="rId33"/>
    <p:sldId id="1511" r:id="rId34"/>
    <p:sldId id="1500" r:id="rId35"/>
    <p:sldId id="1512" r:id="rId36"/>
    <p:sldId id="1384" r:id="rId37"/>
    <p:sldId id="1457" r:id="rId38"/>
    <p:sldId id="1513" r:id="rId39"/>
    <p:sldId id="1496" r:id="rId40"/>
    <p:sldId id="1515" r:id="rId41"/>
    <p:sldId id="1514" r:id="rId42"/>
    <p:sldId id="1516" r:id="rId43"/>
    <p:sldId id="1517" r:id="rId44"/>
    <p:sldId id="1518" r:id="rId45"/>
    <p:sldId id="1519" r:id="rId46"/>
    <p:sldId id="1520" r:id="rId47"/>
    <p:sldId id="1521" r:id="rId48"/>
    <p:sldId id="1522" r:id="rId49"/>
    <p:sldId id="1523" r:id="rId50"/>
    <p:sldId id="1536" r:id="rId51"/>
    <p:sldId id="1524" r:id="rId52"/>
    <p:sldId id="1525" r:id="rId53"/>
    <p:sldId id="1537" r:id="rId54"/>
    <p:sldId id="1526" r:id="rId55"/>
    <p:sldId id="1528" r:id="rId56"/>
    <p:sldId id="1529" r:id="rId57"/>
    <p:sldId id="1531" r:id="rId58"/>
    <p:sldId id="1530" r:id="rId59"/>
    <p:sldId id="1532" r:id="rId60"/>
    <p:sldId id="1540" r:id="rId61"/>
    <p:sldId id="1542" r:id="rId62"/>
    <p:sldId id="1539" r:id="rId63"/>
    <p:sldId id="1533" r:id="rId64"/>
    <p:sldId id="1534" r:id="rId65"/>
    <p:sldId id="1535" r:id="rId66"/>
    <p:sldId id="1538" r:id="rId67"/>
  </p:sldIdLst>
  <p:sldSz cx="12192000" cy="6858000"/>
  <p:notesSz cx="9601200" cy="7315200"/>
  <p:defaultTextStyle>
    <a:defPPr>
      <a:defRPr lang="en-US"/>
    </a:defPPr>
    <a:lvl1pPr algn="ctr" rtl="0" fontAlgn="base">
      <a:spcBef>
        <a:spcPct val="20000"/>
      </a:spcBef>
      <a:spcAft>
        <a:spcPct val="0"/>
      </a:spcAft>
      <a:buClr>
        <a:schemeClr val="hlink"/>
      </a:buClr>
      <a:buSzPct val="55000"/>
      <a:buFont typeface="Wingdings" pitchFamily="2" charset="2"/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1pPr>
    <a:lvl2pPr marL="457200" algn="ctr" rtl="0" fontAlgn="base">
      <a:spcBef>
        <a:spcPct val="20000"/>
      </a:spcBef>
      <a:spcAft>
        <a:spcPct val="0"/>
      </a:spcAft>
      <a:buClr>
        <a:schemeClr val="hlink"/>
      </a:buClr>
      <a:buSzPct val="55000"/>
      <a:buFont typeface="Wingdings" pitchFamily="2" charset="2"/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2pPr>
    <a:lvl3pPr marL="914400" algn="ctr" rtl="0" fontAlgn="base">
      <a:spcBef>
        <a:spcPct val="20000"/>
      </a:spcBef>
      <a:spcAft>
        <a:spcPct val="0"/>
      </a:spcAft>
      <a:buClr>
        <a:schemeClr val="hlink"/>
      </a:buClr>
      <a:buSzPct val="55000"/>
      <a:buFont typeface="Wingdings" pitchFamily="2" charset="2"/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3pPr>
    <a:lvl4pPr marL="1371600" algn="ctr" rtl="0" fontAlgn="base">
      <a:spcBef>
        <a:spcPct val="20000"/>
      </a:spcBef>
      <a:spcAft>
        <a:spcPct val="0"/>
      </a:spcAft>
      <a:buClr>
        <a:schemeClr val="hlink"/>
      </a:buClr>
      <a:buSzPct val="55000"/>
      <a:buFont typeface="Wingdings" pitchFamily="2" charset="2"/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4pPr>
    <a:lvl5pPr marL="1828800" algn="ctr" rtl="0" fontAlgn="base">
      <a:spcBef>
        <a:spcPct val="20000"/>
      </a:spcBef>
      <a:spcAft>
        <a:spcPct val="0"/>
      </a:spcAft>
      <a:buClr>
        <a:schemeClr val="hlink"/>
      </a:buClr>
      <a:buSzPct val="55000"/>
      <a:buFont typeface="Wingdings" pitchFamily="2" charset="2"/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5pPr>
    <a:lvl6pPr marL="2286000" algn="l" defTabSz="914400" rtl="0" eaLnBrk="1" latinLnBrk="0" hangingPunct="1"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6pPr>
    <a:lvl7pPr marL="2743200" algn="l" defTabSz="914400" rtl="0" eaLnBrk="1" latinLnBrk="0" hangingPunct="1"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7pPr>
    <a:lvl8pPr marL="3200400" algn="l" defTabSz="914400" rtl="0" eaLnBrk="1" latinLnBrk="0" hangingPunct="1"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8pPr>
    <a:lvl9pPr marL="3657600" algn="l" defTabSz="914400" rtl="0" eaLnBrk="1" latinLnBrk="0" hangingPunct="1"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888" userDrawn="1">
          <p15:clr>
            <a:srgbClr val="A4A3A4"/>
          </p15:clr>
        </p15:guide>
        <p15:guide id="2" pos="73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304">
          <p15:clr>
            <a:srgbClr val="A4A3A4"/>
          </p15:clr>
        </p15:guide>
        <p15:guide id="2" pos="3024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ndreas Haeberlen" initials="" lastIdx="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  <a:srgbClr val="33CC33"/>
    <a:srgbClr val="66FFFF"/>
    <a:srgbClr val="00FFFF"/>
    <a:srgbClr val="00CC00"/>
    <a:srgbClr val="FF3399"/>
    <a:srgbClr val="66FF33"/>
    <a:srgbClr val="FFCC99"/>
    <a:srgbClr val="FF3300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2279" autoAdjust="0"/>
    <p:restoredTop sz="74200" autoAdjust="0"/>
  </p:normalViewPr>
  <p:slideViewPr>
    <p:cSldViewPr snapToGrid="0">
      <p:cViewPr varScale="1">
        <p:scale>
          <a:sx n="52" d="100"/>
          <a:sy n="52" d="100"/>
        </p:scale>
        <p:origin x="756" y="78"/>
      </p:cViewPr>
      <p:guideLst>
        <p:guide orient="horz" pos="3888"/>
        <p:guide pos="73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122" d="100"/>
          <a:sy n="122" d="100"/>
        </p:scale>
        <p:origin x="-1344" y="-96"/>
      </p:cViewPr>
      <p:guideLst>
        <p:guide orient="horz" pos="2304"/>
        <p:guide pos="302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commentAuthors" Target="commentAuthors.xml"/><Relationship Id="rId75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warul Patwary" userId="e9f82bcb-ad83-4f66-80e6-a524eca623fa" providerId="ADAL" clId="{E923C635-965A-4699-BF85-9FE7A538C1DC}"/>
    <pc:docChg chg="custSel modSld">
      <pc:chgData name="Anwarul Patwary" userId="e9f82bcb-ad83-4f66-80e6-a524eca623fa" providerId="ADAL" clId="{E923C635-965A-4699-BF85-9FE7A538C1DC}" dt="2022-08-20T15:54:53.060" v="37" actId="403"/>
      <pc:docMkLst>
        <pc:docMk/>
      </pc:docMkLst>
      <pc:sldChg chg="modSp mod">
        <pc:chgData name="Anwarul Patwary" userId="e9f82bcb-ad83-4f66-80e6-a524eca623fa" providerId="ADAL" clId="{E923C635-965A-4699-BF85-9FE7A538C1DC}" dt="2022-08-20T15:54:53.060" v="37" actId="403"/>
        <pc:sldMkLst>
          <pc:docMk/>
          <pc:sldMk cId="201535397" sldId="1357"/>
        </pc:sldMkLst>
        <pc:spChg chg="mod">
          <ac:chgData name="Anwarul Patwary" userId="e9f82bcb-ad83-4f66-80e6-a524eca623fa" providerId="ADAL" clId="{E923C635-965A-4699-BF85-9FE7A538C1DC}" dt="2022-08-20T15:54:53.060" v="37" actId="403"/>
          <ac:spMkLst>
            <pc:docMk/>
            <pc:sldMk cId="201535397" sldId="1357"/>
            <ac:spMk id="3" creationId="{0948071F-5629-E546-A495-2CF02BCF2F6C}"/>
          </ac:spMkLst>
        </pc:spChg>
      </pc:sldChg>
    </pc:docChg>
  </pc:docChgLst>
  <pc:docChgLst>
    <pc:chgData name="张 智" userId="36bdf691fd3510be" providerId="LiveId" clId="{938609BB-EA08-469A-8756-DB1390A1A5B3}"/>
    <pc:docChg chg="undo custSel addSld delSld modSld sldOrd">
      <pc:chgData name="张 智" userId="36bdf691fd3510be" providerId="LiveId" clId="{938609BB-EA08-469A-8756-DB1390A1A5B3}" dt="2023-09-11T05:57:02.874" v="7430" actId="20577"/>
      <pc:docMkLst>
        <pc:docMk/>
      </pc:docMkLst>
      <pc:sldChg chg="del">
        <pc:chgData name="张 智" userId="36bdf691fd3510be" providerId="LiveId" clId="{938609BB-EA08-469A-8756-DB1390A1A5B3}" dt="2023-09-07T08:26:08.765" v="783" actId="47"/>
        <pc:sldMkLst>
          <pc:docMk/>
          <pc:sldMk cId="2850690858" sldId="258"/>
        </pc:sldMkLst>
      </pc:sldChg>
      <pc:sldChg chg="del">
        <pc:chgData name="张 智" userId="36bdf691fd3510be" providerId="LiveId" clId="{938609BB-EA08-469A-8756-DB1390A1A5B3}" dt="2023-09-07T05:41:31.482" v="686" actId="47"/>
        <pc:sldMkLst>
          <pc:docMk/>
          <pc:sldMk cId="3039451630" sldId="343"/>
        </pc:sldMkLst>
      </pc:sldChg>
      <pc:sldChg chg="del">
        <pc:chgData name="张 智" userId="36bdf691fd3510be" providerId="LiveId" clId="{938609BB-EA08-469A-8756-DB1390A1A5B3}" dt="2023-09-07T08:26:14.076" v="793" actId="47"/>
        <pc:sldMkLst>
          <pc:docMk/>
          <pc:sldMk cId="2941864185" sldId="557"/>
        </pc:sldMkLst>
      </pc:sldChg>
      <pc:sldChg chg="del">
        <pc:chgData name="张 智" userId="36bdf691fd3510be" providerId="LiveId" clId="{938609BB-EA08-469A-8756-DB1390A1A5B3}" dt="2023-09-07T14:54:07.413" v="3719" actId="47"/>
        <pc:sldMkLst>
          <pc:docMk/>
          <pc:sldMk cId="590366965" sldId="1326"/>
        </pc:sldMkLst>
      </pc:sldChg>
      <pc:sldChg chg="del">
        <pc:chgData name="张 智" userId="36bdf691fd3510be" providerId="LiveId" clId="{938609BB-EA08-469A-8756-DB1390A1A5B3}" dt="2023-09-07T08:26:09.801" v="785" actId="47"/>
        <pc:sldMkLst>
          <pc:docMk/>
          <pc:sldMk cId="1252328963" sldId="1334"/>
        </pc:sldMkLst>
      </pc:sldChg>
      <pc:sldChg chg="del">
        <pc:chgData name="张 智" userId="36bdf691fd3510be" providerId="LiveId" clId="{938609BB-EA08-469A-8756-DB1390A1A5B3}" dt="2023-09-07T08:26:16.589" v="799" actId="47"/>
        <pc:sldMkLst>
          <pc:docMk/>
          <pc:sldMk cId="3215069773" sldId="1350"/>
        </pc:sldMkLst>
      </pc:sldChg>
      <pc:sldChg chg="modSp mod ord">
        <pc:chgData name="张 智" userId="36bdf691fd3510be" providerId="LiveId" clId="{938609BB-EA08-469A-8756-DB1390A1A5B3}" dt="2023-09-10T14:12:38.121" v="4944"/>
        <pc:sldMkLst>
          <pc:docMk/>
          <pc:sldMk cId="201535397" sldId="1357"/>
        </pc:sldMkLst>
        <pc:spChg chg="mod">
          <ac:chgData name="张 智" userId="36bdf691fd3510be" providerId="LiveId" clId="{938609BB-EA08-469A-8756-DB1390A1A5B3}" dt="2023-09-06T08:26:25.153" v="43" actId="20577"/>
          <ac:spMkLst>
            <pc:docMk/>
            <pc:sldMk cId="201535397" sldId="1357"/>
            <ac:spMk id="2" creationId="{4D81C55C-64EF-5A4C-AA55-00ED127F3859}"/>
          </ac:spMkLst>
        </pc:spChg>
      </pc:sldChg>
      <pc:sldChg chg="del">
        <pc:chgData name="张 智" userId="36bdf691fd3510be" providerId="LiveId" clId="{938609BB-EA08-469A-8756-DB1390A1A5B3}" dt="2023-09-07T14:54:08.219" v="3720" actId="47"/>
        <pc:sldMkLst>
          <pc:docMk/>
          <pc:sldMk cId="1144395491" sldId="1358"/>
        </pc:sldMkLst>
      </pc:sldChg>
      <pc:sldChg chg="del">
        <pc:chgData name="张 智" userId="36bdf691fd3510be" providerId="LiveId" clId="{938609BB-EA08-469A-8756-DB1390A1A5B3}" dt="2023-09-07T14:54:10.244" v="3724" actId="47"/>
        <pc:sldMkLst>
          <pc:docMk/>
          <pc:sldMk cId="3401202499" sldId="1360"/>
        </pc:sldMkLst>
      </pc:sldChg>
      <pc:sldChg chg="del">
        <pc:chgData name="张 智" userId="36bdf691fd3510be" providerId="LiveId" clId="{938609BB-EA08-469A-8756-DB1390A1A5B3}" dt="2023-09-07T14:54:09.929" v="3723" actId="47"/>
        <pc:sldMkLst>
          <pc:docMk/>
          <pc:sldMk cId="1855926147" sldId="1372"/>
        </pc:sldMkLst>
      </pc:sldChg>
      <pc:sldChg chg="del">
        <pc:chgData name="张 智" userId="36bdf691fd3510be" providerId="LiveId" clId="{938609BB-EA08-469A-8756-DB1390A1A5B3}" dt="2023-09-07T14:54:09.365" v="3722" actId="47"/>
        <pc:sldMkLst>
          <pc:docMk/>
          <pc:sldMk cId="369015162" sldId="1373"/>
        </pc:sldMkLst>
      </pc:sldChg>
      <pc:sldChg chg="del">
        <pc:chgData name="张 智" userId="36bdf691fd3510be" providerId="LiveId" clId="{938609BB-EA08-469A-8756-DB1390A1A5B3}" dt="2023-09-07T14:54:08.718" v="3721" actId="47"/>
        <pc:sldMkLst>
          <pc:docMk/>
          <pc:sldMk cId="1049597773" sldId="1374"/>
        </pc:sldMkLst>
      </pc:sldChg>
      <pc:sldChg chg="add del">
        <pc:chgData name="张 智" userId="36bdf691fd3510be" providerId="LiveId" clId="{938609BB-EA08-469A-8756-DB1390A1A5B3}" dt="2023-09-10T15:00:14.866" v="5723" actId="47"/>
        <pc:sldMkLst>
          <pc:docMk/>
          <pc:sldMk cId="1101994472" sldId="1384"/>
        </pc:sldMkLst>
      </pc:sldChg>
      <pc:sldChg chg="delSp modSp mod modNotesTx">
        <pc:chgData name="张 智" userId="36bdf691fd3510be" providerId="LiveId" clId="{938609BB-EA08-469A-8756-DB1390A1A5B3}" dt="2023-09-06T09:02:02.690" v="684"/>
        <pc:sldMkLst>
          <pc:docMk/>
          <pc:sldMk cId="2828958405" sldId="1412"/>
        </pc:sldMkLst>
        <pc:spChg chg="mod">
          <ac:chgData name="张 智" userId="36bdf691fd3510be" providerId="LiveId" clId="{938609BB-EA08-469A-8756-DB1390A1A5B3}" dt="2023-09-06T08:57:05.070" v="668" actId="1076"/>
          <ac:spMkLst>
            <pc:docMk/>
            <pc:sldMk cId="2828958405" sldId="1412"/>
            <ac:spMk id="2" creationId="{00000000-0000-0000-0000-000000000000}"/>
          </ac:spMkLst>
        </pc:spChg>
        <pc:spChg chg="mod">
          <ac:chgData name="张 智" userId="36bdf691fd3510be" providerId="LiveId" clId="{938609BB-EA08-469A-8756-DB1390A1A5B3}" dt="2023-09-06T08:58:09.984" v="679" actId="113"/>
          <ac:spMkLst>
            <pc:docMk/>
            <pc:sldMk cId="2828958405" sldId="1412"/>
            <ac:spMk id="8" creationId="{42F06DDE-EED3-4EA8-BF84-1D3C35DFAAB9}"/>
          </ac:spMkLst>
        </pc:spChg>
        <pc:spChg chg="del">
          <ac:chgData name="张 智" userId="36bdf691fd3510be" providerId="LiveId" clId="{938609BB-EA08-469A-8756-DB1390A1A5B3}" dt="2023-09-06T08:34:40.165" v="148" actId="478"/>
          <ac:spMkLst>
            <pc:docMk/>
            <pc:sldMk cId="2828958405" sldId="1412"/>
            <ac:spMk id="9" creationId="{AB3F15C1-7B25-4B3A-840C-E5023FCEFF7A}"/>
          </ac:spMkLst>
        </pc:spChg>
      </pc:sldChg>
      <pc:sldChg chg="del">
        <pc:chgData name="张 智" userId="36bdf691fd3510be" providerId="LiveId" clId="{938609BB-EA08-469A-8756-DB1390A1A5B3}" dt="2023-09-07T08:26:09.106" v="784" actId="47"/>
        <pc:sldMkLst>
          <pc:docMk/>
          <pc:sldMk cId="2000226379" sldId="1413"/>
        </pc:sldMkLst>
      </pc:sldChg>
      <pc:sldChg chg="del">
        <pc:chgData name="张 智" userId="36bdf691fd3510be" providerId="LiveId" clId="{938609BB-EA08-469A-8756-DB1390A1A5B3}" dt="2023-09-07T08:26:10.992" v="787" actId="47"/>
        <pc:sldMkLst>
          <pc:docMk/>
          <pc:sldMk cId="2892280736" sldId="1414"/>
        </pc:sldMkLst>
      </pc:sldChg>
      <pc:sldChg chg="del">
        <pc:chgData name="张 智" userId="36bdf691fd3510be" providerId="LiveId" clId="{938609BB-EA08-469A-8756-DB1390A1A5B3}" dt="2023-09-07T08:26:10.544" v="786" actId="47"/>
        <pc:sldMkLst>
          <pc:docMk/>
          <pc:sldMk cId="558857407" sldId="1416"/>
        </pc:sldMkLst>
      </pc:sldChg>
      <pc:sldChg chg="del">
        <pc:chgData name="张 智" userId="36bdf691fd3510be" providerId="LiveId" clId="{938609BB-EA08-469A-8756-DB1390A1A5B3}" dt="2023-09-07T08:26:12.637" v="791" actId="47"/>
        <pc:sldMkLst>
          <pc:docMk/>
          <pc:sldMk cId="1969054386" sldId="1417"/>
        </pc:sldMkLst>
      </pc:sldChg>
      <pc:sldChg chg="del">
        <pc:chgData name="张 智" userId="36bdf691fd3510be" providerId="LiveId" clId="{938609BB-EA08-469A-8756-DB1390A1A5B3}" dt="2023-09-07T08:26:14.921" v="795" actId="47"/>
        <pc:sldMkLst>
          <pc:docMk/>
          <pc:sldMk cId="3597202691" sldId="1418"/>
        </pc:sldMkLst>
      </pc:sldChg>
      <pc:sldChg chg="del">
        <pc:chgData name="张 智" userId="36bdf691fd3510be" providerId="LiveId" clId="{938609BB-EA08-469A-8756-DB1390A1A5B3}" dt="2023-09-07T08:26:11.300" v="788" actId="47"/>
        <pc:sldMkLst>
          <pc:docMk/>
          <pc:sldMk cId="2713040449" sldId="1420"/>
        </pc:sldMkLst>
      </pc:sldChg>
      <pc:sldChg chg="del">
        <pc:chgData name="张 智" userId="36bdf691fd3510be" providerId="LiveId" clId="{938609BB-EA08-469A-8756-DB1390A1A5B3}" dt="2023-09-07T08:26:13.480" v="792" actId="47"/>
        <pc:sldMkLst>
          <pc:docMk/>
          <pc:sldMk cId="3048608888" sldId="1421"/>
        </pc:sldMkLst>
      </pc:sldChg>
      <pc:sldChg chg="del">
        <pc:chgData name="张 智" userId="36bdf691fd3510be" providerId="LiveId" clId="{938609BB-EA08-469A-8756-DB1390A1A5B3}" dt="2023-09-07T14:54:10.549" v="3725" actId="47"/>
        <pc:sldMkLst>
          <pc:docMk/>
          <pc:sldMk cId="3827594684" sldId="1424"/>
        </pc:sldMkLst>
      </pc:sldChg>
      <pc:sldChg chg="del">
        <pc:chgData name="张 智" userId="36bdf691fd3510be" providerId="LiveId" clId="{938609BB-EA08-469A-8756-DB1390A1A5B3}" dt="2023-09-07T14:54:11.362" v="3726" actId="47"/>
        <pc:sldMkLst>
          <pc:docMk/>
          <pc:sldMk cId="3157606205" sldId="1425"/>
        </pc:sldMkLst>
      </pc:sldChg>
      <pc:sldChg chg="del">
        <pc:chgData name="张 智" userId="36bdf691fd3510be" providerId="LiveId" clId="{938609BB-EA08-469A-8756-DB1390A1A5B3}" dt="2023-09-07T14:54:12.086" v="3727" actId="47"/>
        <pc:sldMkLst>
          <pc:docMk/>
          <pc:sldMk cId="2189245151" sldId="1426"/>
        </pc:sldMkLst>
      </pc:sldChg>
      <pc:sldChg chg="del">
        <pc:chgData name="张 智" userId="36bdf691fd3510be" providerId="LiveId" clId="{938609BB-EA08-469A-8756-DB1390A1A5B3}" dt="2023-09-07T14:54:12.547" v="3728" actId="47"/>
        <pc:sldMkLst>
          <pc:docMk/>
          <pc:sldMk cId="1362306075" sldId="1427"/>
        </pc:sldMkLst>
      </pc:sldChg>
      <pc:sldChg chg="del">
        <pc:chgData name="张 智" userId="36bdf691fd3510be" providerId="LiveId" clId="{938609BB-EA08-469A-8756-DB1390A1A5B3}" dt="2023-09-07T14:54:13.939" v="3729" actId="47"/>
        <pc:sldMkLst>
          <pc:docMk/>
          <pc:sldMk cId="972710811" sldId="1428"/>
        </pc:sldMkLst>
      </pc:sldChg>
      <pc:sldChg chg="del">
        <pc:chgData name="张 智" userId="36bdf691fd3510be" providerId="LiveId" clId="{938609BB-EA08-469A-8756-DB1390A1A5B3}" dt="2023-09-07T14:54:14.643" v="3730" actId="47"/>
        <pc:sldMkLst>
          <pc:docMk/>
          <pc:sldMk cId="4271675142" sldId="1430"/>
        </pc:sldMkLst>
      </pc:sldChg>
      <pc:sldChg chg="del">
        <pc:chgData name="张 智" userId="36bdf691fd3510be" providerId="LiveId" clId="{938609BB-EA08-469A-8756-DB1390A1A5B3}" dt="2023-09-07T15:29:34.066" v="4335" actId="47"/>
        <pc:sldMkLst>
          <pc:docMk/>
          <pc:sldMk cId="489735103" sldId="1431"/>
        </pc:sldMkLst>
      </pc:sldChg>
      <pc:sldChg chg="del">
        <pc:chgData name="张 智" userId="36bdf691fd3510be" providerId="LiveId" clId="{938609BB-EA08-469A-8756-DB1390A1A5B3}" dt="2023-09-10T15:00:05.186" v="5714" actId="47"/>
        <pc:sldMkLst>
          <pc:docMk/>
          <pc:sldMk cId="899998789" sldId="1432"/>
        </pc:sldMkLst>
      </pc:sldChg>
      <pc:sldChg chg="del">
        <pc:chgData name="张 智" userId="36bdf691fd3510be" providerId="LiveId" clId="{938609BB-EA08-469A-8756-DB1390A1A5B3}" dt="2023-09-10T15:00:07.746" v="5715" actId="47"/>
        <pc:sldMkLst>
          <pc:docMk/>
          <pc:sldMk cId="3707740235" sldId="1433"/>
        </pc:sldMkLst>
      </pc:sldChg>
      <pc:sldChg chg="del">
        <pc:chgData name="张 智" userId="36bdf691fd3510be" providerId="LiveId" clId="{938609BB-EA08-469A-8756-DB1390A1A5B3}" dt="2023-09-10T15:00:08.633" v="5716" actId="47"/>
        <pc:sldMkLst>
          <pc:docMk/>
          <pc:sldMk cId="2696519365" sldId="1434"/>
        </pc:sldMkLst>
      </pc:sldChg>
      <pc:sldChg chg="del">
        <pc:chgData name="张 智" userId="36bdf691fd3510be" providerId="LiveId" clId="{938609BB-EA08-469A-8756-DB1390A1A5B3}" dt="2023-09-10T15:00:10.231" v="5718" actId="47"/>
        <pc:sldMkLst>
          <pc:docMk/>
          <pc:sldMk cId="3391783939" sldId="1436"/>
        </pc:sldMkLst>
      </pc:sldChg>
      <pc:sldChg chg="del">
        <pc:chgData name="张 智" userId="36bdf691fd3510be" providerId="LiveId" clId="{938609BB-EA08-469A-8756-DB1390A1A5B3}" dt="2023-09-10T15:00:09.440" v="5717" actId="47"/>
        <pc:sldMkLst>
          <pc:docMk/>
          <pc:sldMk cId="3692066391" sldId="1437"/>
        </pc:sldMkLst>
      </pc:sldChg>
      <pc:sldChg chg="del">
        <pc:chgData name="张 智" userId="36bdf691fd3510be" providerId="LiveId" clId="{938609BB-EA08-469A-8756-DB1390A1A5B3}" dt="2023-09-07T05:41:30.289" v="685" actId="47"/>
        <pc:sldMkLst>
          <pc:docMk/>
          <pc:sldMk cId="3987427386" sldId="1438"/>
        </pc:sldMkLst>
      </pc:sldChg>
      <pc:sldChg chg="del">
        <pc:chgData name="张 智" userId="36bdf691fd3510be" providerId="LiveId" clId="{938609BB-EA08-469A-8756-DB1390A1A5B3}" dt="2023-09-07T08:26:11.764" v="789" actId="47"/>
        <pc:sldMkLst>
          <pc:docMk/>
          <pc:sldMk cId="1261749786" sldId="1439"/>
        </pc:sldMkLst>
      </pc:sldChg>
      <pc:sldChg chg="del">
        <pc:chgData name="张 智" userId="36bdf691fd3510be" providerId="LiveId" clId="{938609BB-EA08-469A-8756-DB1390A1A5B3}" dt="2023-09-07T08:26:12.175" v="790" actId="47"/>
        <pc:sldMkLst>
          <pc:docMk/>
          <pc:sldMk cId="293075615" sldId="1440"/>
        </pc:sldMkLst>
      </pc:sldChg>
      <pc:sldChg chg="del">
        <pc:chgData name="张 智" userId="36bdf691fd3510be" providerId="LiveId" clId="{938609BB-EA08-469A-8756-DB1390A1A5B3}" dt="2023-09-07T08:26:14.580" v="794" actId="47"/>
        <pc:sldMkLst>
          <pc:docMk/>
          <pc:sldMk cId="2718276791" sldId="1442"/>
        </pc:sldMkLst>
      </pc:sldChg>
      <pc:sldChg chg="del">
        <pc:chgData name="张 智" userId="36bdf691fd3510be" providerId="LiveId" clId="{938609BB-EA08-469A-8756-DB1390A1A5B3}" dt="2023-09-10T15:00:11.452" v="5720" actId="47"/>
        <pc:sldMkLst>
          <pc:docMk/>
          <pc:sldMk cId="2198507562" sldId="1443"/>
        </pc:sldMkLst>
      </pc:sldChg>
      <pc:sldChg chg="del">
        <pc:chgData name="张 智" userId="36bdf691fd3510be" providerId="LiveId" clId="{938609BB-EA08-469A-8756-DB1390A1A5B3}" dt="2023-09-10T15:00:12.286" v="5721" actId="47"/>
        <pc:sldMkLst>
          <pc:docMk/>
          <pc:sldMk cId="297088618" sldId="1444"/>
        </pc:sldMkLst>
      </pc:sldChg>
      <pc:sldChg chg="del">
        <pc:chgData name="张 智" userId="36bdf691fd3510be" providerId="LiveId" clId="{938609BB-EA08-469A-8756-DB1390A1A5B3}" dt="2023-09-10T15:00:10.831" v="5719" actId="47"/>
        <pc:sldMkLst>
          <pc:docMk/>
          <pc:sldMk cId="3269036335" sldId="1445"/>
        </pc:sldMkLst>
      </pc:sldChg>
      <pc:sldChg chg="del">
        <pc:chgData name="张 智" userId="36bdf691fd3510be" providerId="LiveId" clId="{938609BB-EA08-469A-8756-DB1390A1A5B3}" dt="2023-09-07T08:26:15.653" v="797" actId="47"/>
        <pc:sldMkLst>
          <pc:docMk/>
          <pc:sldMk cId="3356614843" sldId="1446"/>
        </pc:sldMkLst>
      </pc:sldChg>
      <pc:sldChg chg="del">
        <pc:chgData name="张 智" userId="36bdf691fd3510be" providerId="LiveId" clId="{938609BB-EA08-469A-8756-DB1390A1A5B3}" dt="2023-09-07T08:26:15.338" v="796" actId="47"/>
        <pc:sldMkLst>
          <pc:docMk/>
          <pc:sldMk cId="1408745163" sldId="1447"/>
        </pc:sldMkLst>
      </pc:sldChg>
      <pc:sldChg chg="del">
        <pc:chgData name="张 智" userId="36bdf691fd3510be" providerId="LiveId" clId="{938609BB-EA08-469A-8756-DB1390A1A5B3}" dt="2023-09-07T08:26:16.198" v="798" actId="47"/>
        <pc:sldMkLst>
          <pc:docMk/>
          <pc:sldMk cId="3251129288" sldId="1448"/>
        </pc:sldMkLst>
      </pc:sldChg>
      <pc:sldChg chg="addSp delSp modSp del mod modNotesTx">
        <pc:chgData name="张 智" userId="36bdf691fd3510be" providerId="LiveId" clId="{938609BB-EA08-469A-8756-DB1390A1A5B3}" dt="2023-09-07T15:25:44.389" v="4233" actId="2696"/>
        <pc:sldMkLst>
          <pc:docMk/>
          <pc:sldMk cId="3005941055" sldId="1449"/>
        </pc:sldMkLst>
        <pc:spChg chg="mod">
          <ac:chgData name="张 智" userId="36bdf691fd3510be" providerId="LiveId" clId="{938609BB-EA08-469A-8756-DB1390A1A5B3}" dt="2023-09-07T13:59:32.783" v="2729" actId="14100"/>
          <ac:spMkLst>
            <pc:docMk/>
            <pc:sldMk cId="3005941055" sldId="1449"/>
            <ac:spMk id="2" creationId="{00000000-0000-0000-0000-000000000000}"/>
          </ac:spMkLst>
        </pc:spChg>
        <pc:spChg chg="del mod">
          <ac:chgData name="张 智" userId="36bdf691fd3510be" providerId="LiveId" clId="{938609BB-EA08-469A-8756-DB1390A1A5B3}" dt="2023-09-07T13:59:38.791" v="2730" actId="478"/>
          <ac:spMkLst>
            <pc:docMk/>
            <pc:sldMk cId="3005941055" sldId="1449"/>
            <ac:spMk id="3" creationId="{00000000-0000-0000-0000-000000000000}"/>
          </ac:spMkLst>
        </pc:spChg>
        <pc:spChg chg="mod">
          <ac:chgData name="张 智" userId="36bdf691fd3510be" providerId="LiveId" clId="{938609BB-EA08-469A-8756-DB1390A1A5B3}" dt="2023-09-07T09:12:13.672" v="1931" actId="14100"/>
          <ac:spMkLst>
            <pc:docMk/>
            <pc:sldMk cId="3005941055" sldId="1449"/>
            <ac:spMk id="8" creationId="{B610BE51-FBEF-46AF-972F-A49ABB74EEFB}"/>
          </ac:spMkLst>
        </pc:spChg>
        <pc:spChg chg="add del mod">
          <ac:chgData name="张 智" userId="36bdf691fd3510be" providerId="LiveId" clId="{938609BB-EA08-469A-8756-DB1390A1A5B3}" dt="2023-09-07T13:59:41.692" v="2731" actId="478"/>
          <ac:spMkLst>
            <pc:docMk/>
            <pc:sldMk cId="3005941055" sldId="1449"/>
            <ac:spMk id="9" creationId="{455695F6-2E6A-4A76-90B8-3AB51B96ED74}"/>
          </ac:spMkLst>
        </pc:spChg>
        <pc:spChg chg="add del mod">
          <ac:chgData name="张 智" userId="36bdf691fd3510be" providerId="LiveId" clId="{938609BB-EA08-469A-8756-DB1390A1A5B3}" dt="2023-09-07T15:13:08.010" v="3757" actId="21"/>
          <ac:spMkLst>
            <pc:docMk/>
            <pc:sldMk cId="3005941055" sldId="1449"/>
            <ac:spMk id="13" creationId="{3CAEA7BF-E50D-489C-A82F-381981BE72EC}"/>
          </ac:spMkLst>
        </pc:spChg>
        <pc:picChg chg="add del mod">
          <ac:chgData name="张 智" userId="36bdf691fd3510be" providerId="LiveId" clId="{938609BB-EA08-469A-8756-DB1390A1A5B3}" dt="2023-09-07T14:55:07.700" v="3731" actId="478"/>
          <ac:picMkLst>
            <pc:docMk/>
            <pc:sldMk cId="3005941055" sldId="1449"/>
            <ac:picMk id="5" creationId="{0B4D94E7-EEF6-4483-B1CC-59852BA52425}"/>
          </ac:picMkLst>
        </pc:picChg>
        <pc:picChg chg="del">
          <ac:chgData name="张 智" userId="36bdf691fd3510be" providerId="LiveId" clId="{938609BB-EA08-469A-8756-DB1390A1A5B3}" dt="2023-09-07T09:11:55.271" v="1926" actId="478"/>
          <ac:picMkLst>
            <pc:docMk/>
            <pc:sldMk cId="3005941055" sldId="1449"/>
            <ac:picMk id="6" creationId="{1354FDE5-625D-4B36-903D-BB7BA361306C}"/>
          </ac:picMkLst>
        </pc:picChg>
        <pc:picChg chg="add del mod">
          <ac:chgData name="张 智" userId="36bdf691fd3510be" providerId="LiveId" clId="{938609BB-EA08-469A-8756-DB1390A1A5B3}" dt="2023-09-07T14:55:39.285" v="3733" actId="478"/>
          <ac:picMkLst>
            <pc:docMk/>
            <pc:sldMk cId="3005941055" sldId="1449"/>
            <ac:picMk id="11" creationId="{5FC7F7A3-E7C9-461B-BA99-BB26BAE32214}"/>
          </ac:picMkLst>
        </pc:picChg>
      </pc:sldChg>
      <pc:sldChg chg="modSp add mod">
        <pc:chgData name="张 智" userId="36bdf691fd3510be" providerId="LiveId" clId="{938609BB-EA08-469A-8756-DB1390A1A5B3}" dt="2023-09-07T07:38:57.915" v="759" actId="20577"/>
        <pc:sldMkLst>
          <pc:docMk/>
          <pc:sldMk cId="2309147342" sldId="1450"/>
        </pc:sldMkLst>
        <pc:spChg chg="mod">
          <ac:chgData name="张 智" userId="36bdf691fd3510be" providerId="LiveId" clId="{938609BB-EA08-469A-8756-DB1390A1A5B3}" dt="2023-09-07T07:38:57.915" v="759" actId="20577"/>
          <ac:spMkLst>
            <pc:docMk/>
            <pc:sldMk cId="2309147342" sldId="1450"/>
            <ac:spMk id="3" creationId="{E9712784-199A-4366-8059-4B353600DEA1}"/>
          </ac:spMkLst>
        </pc:spChg>
      </pc:sldChg>
      <pc:sldChg chg="addSp modSp add del mod modNotesTx">
        <pc:chgData name="张 智" userId="36bdf691fd3510be" providerId="LiveId" clId="{938609BB-EA08-469A-8756-DB1390A1A5B3}" dt="2023-09-07T08:26:04.938" v="781" actId="47"/>
        <pc:sldMkLst>
          <pc:docMk/>
          <pc:sldMk cId="1201540133" sldId="1451"/>
        </pc:sldMkLst>
        <pc:spChg chg="mod">
          <ac:chgData name="张 智" userId="36bdf691fd3510be" providerId="LiveId" clId="{938609BB-EA08-469A-8756-DB1390A1A5B3}" dt="2023-09-07T05:42:16.443" v="696" actId="20577"/>
          <ac:spMkLst>
            <pc:docMk/>
            <pc:sldMk cId="1201540133" sldId="1451"/>
            <ac:spMk id="2" creationId="{00000000-0000-0000-0000-000000000000}"/>
          </ac:spMkLst>
        </pc:spChg>
        <pc:spChg chg="mod">
          <ac:chgData name="张 智" userId="36bdf691fd3510be" providerId="LiveId" clId="{938609BB-EA08-469A-8756-DB1390A1A5B3}" dt="2023-09-07T05:45:55.003" v="733" actId="113"/>
          <ac:spMkLst>
            <pc:docMk/>
            <pc:sldMk cId="1201540133" sldId="1451"/>
            <ac:spMk id="8" creationId="{42F06DDE-EED3-4EA8-BF84-1D3C35DFAAB9}"/>
          </ac:spMkLst>
        </pc:spChg>
        <pc:picChg chg="add mod">
          <ac:chgData name="张 智" userId="36bdf691fd3510be" providerId="LiveId" clId="{938609BB-EA08-469A-8756-DB1390A1A5B3}" dt="2023-09-07T06:05:18.814" v="749" actId="1076"/>
          <ac:picMkLst>
            <pc:docMk/>
            <pc:sldMk cId="1201540133" sldId="1451"/>
            <ac:picMk id="4" creationId="{8293A138-A0FA-449F-B6D2-E386A0900E23}"/>
          </ac:picMkLst>
        </pc:picChg>
      </pc:sldChg>
      <pc:sldChg chg="addSp delSp modSp add del mod">
        <pc:chgData name="张 智" userId="36bdf691fd3510be" providerId="LiveId" clId="{938609BB-EA08-469A-8756-DB1390A1A5B3}" dt="2023-09-07T08:26:05.631" v="782" actId="47"/>
        <pc:sldMkLst>
          <pc:docMk/>
          <pc:sldMk cId="1609155577" sldId="1452"/>
        </pc:sldMkLst>
        <pc:picChg chg="del">
          <ac:chgData name="张 智" userId="36bdf691fd3510be" providerId="LiveId" clId="{938609BB-EA08-469A-8756-DB1390A1A5B3}" dt="2023-09-07T06:03:11.804" v="740" actId="478"/>
          <ac:picMkLst>
            <pc:docMk/>
            <pc:sldMk cId="1609155577" sldId="1452"/>
            <ac:picMk id="4" creationId="{8293A138-A0FA-449F-B6D2-E386A0900E23}"/>
          </ac:picMkLst>
        </pc:picChg>
        <pc:picChg chg="add mod">
          <ac:chgData name="张 智" userId="36bdf691fd3510be" providerId="LiveId" clId="{938609BB-EA08-469A-8756-DB1390A1A5B3}" dt="2023-09-07T06:05:21.759" v="751" actId="1076"/>
          <ac:picMkLst>
            <pc:docMk/>
            <pc:sldMk cId="1609155577" sldId="1452"/>
            <ac:picMk id="5" creationId="{EFD637C2-625C-4670-9657-974A2802C64C}"/>
          </ac:picMkLst>
        </pc:picChg>
      </pc:sldChg>
      <pc:sldChg chg="addSp delSp modSp add mod modNotesTx">
        <pc:chgData name="张 智" userId="36bdf691fd3510be" providerId="LiveId" clId="{938609BB-EA08-469A-8756-DB1390A1A5B3}" dt="2023-09-07T14:07:25.039" v="2965" actId="20577"/>
        <pc:sldMkLst>
          <pc:docMk/>
          <pc:sldMk cId="488779823" sldId="1453"/>
        </pc:sldMkLst>
        <pc:spChg chg="mod">
          <ac:chgData name="张 智" userId="36bdf691fd3510be" providerId="LiveId" clId="{938609BB-EA08-469A-8756-DB1390A1A5B3}" dt="2023-09-07T12:23:01.522" v="2188" actId="1076"/>
          <ac:spMkLst>
            <pc:docMk/>
            <pc:sldMk cId="488779823" sldId="1453"/>
            <ac:spMk id="2" creationId="{00000000-0000-0000-0000-000000000000}"/>
          </ac:spMkLst>
        </pc:spChg>
        <pc:spChg chg="add del mod">
          <ac:chgData name="张 智" userId="36bdf691fd3510be" providerId="LiveId" clId="{938609BB-EA08-469A-8756-DB1390A1A5B3}" dt="2023-09-07T13:53:17.195" v="2428" actId="478"/>
          <ac:spMkLst>
            <pc:docMk/>
            <pc:sldMk cId="488779823" sldId="1453"/>
            <ac:spMk id="7" creationId="{46E6EAC3-0857-4822-9AC9-489078B55277}"/>
          </ac:spMkLst>
        </pc:spChg>
        <pc:spChg chg="mod">
          <ac:chgData name="张 智" userId="36bdf691fd3510be" providerId="LiveId" clId="{938609BB-EA08-469A-8756-DB1390A1A5B3}" dt="2023-09-07T12:23:05.362" v="2189" actId="14100"/>
          <ac:spMkLst>
            <pc:docMk/>
            <pc:sldMk cId="488779823" sldId="1453"/>
            <ac:spMk id="8" creationId="{42F06DDE-EED3-4EA8-BF84-1D3C35DFAAB9}"/>
          </ac:spMkLst>
        </pc:spChg>
        <pc:spChg chg="add mod">
          <ac:chgData name="张 智" userId="36bdf691fd3510be" providerId="LiveId" clId="{938609BB-EA08-469A-8756-DB1390A1A5B3}" dt="2023-09-07T09:16:51.095" v="1953" actId="1076"/>
          <ac:spMkLst>
            <pc:docMk/>
            <pc:sldMk cId="488779823" sldId="1453"/>
            <ac:spMk id="9" creationId="{3FCFCF58-6A9C-45C2-AA04-8EB1859A844A}"/>
          </ac:spMkLst>
        </pc:spChg>
        <pc:spChg chg="add mod">
          <ac:chgData name="张 智" userId="36bdf691fd3510be" providerId="LiveId" clId="{938609BB-EA08-469A-8756-DB1390A1A5B3}" dt="2023-09-07T13:53:33.552" v="2438" actId="1036"/>
          <ac:spMkLst>
            <pc:docMk/>
            <pc:sldMk cId="488779823" sldId="1453"/>
            <ac:spMk id="10" creationId="{1085BA37-1183-432F-A298-78CFA8B80D4E}"/>
          </ac:spMkLst>
        </pc:spChg>
        <pc:spChg chg="add mod">
          <ac:chgData name="张 智" userId="36bdf691fd3510be" providerId="LiveId" clId="{938609BB-EA08-469A-8756-DB1390A1A5B3}" dt="2023-09-07T13:53:45.016" v="2446" actId="1037"/>
          <ac:spMkLst>
            <pc:docMk/>
            <pc:sldMk cId="488779823" sldId="1453"/>
            <ac:spMk id="11" creationId="{501C5765-B391-4F64-906E-7CE596F1B528}"/>
          </ac:spMkLst>
        </pc:spChg>
        <pc:spChg chg="add mod ord">
          <ac:chgData name="张 智" userId="36bdf691fd3510be" providerId="LiveId" clId="{938609BB-EA08-469A-8756-DB1390A1A5B3}" dt="2023-09-07T13:53:15.671" v="2427" actId="167"/>
          <ac:spMkLst>
            <pc:docMk/>
            <pc:sldMk cId="488779823" sldId="1453"/>
            <ac:spMk id="13" creationId="{729AE3A4-E3A9-4076-A7C3-C07EE4D6299E}"/>
          </ac:spMkLst>
        </pc:spChg>
        <pc:picChg chg="del">
          <ac:chgData name="张 智" userId="36bdf691fd3510be" providerId="LiveId" clId="{938609BB-EA08-469A-8756-DB1390A1A5B3}" dt="2023-09-07T08:26:01.995" v="780" actId="478"/>
          <ac:picMkLst>
            <pc:docMk/>
            <pc:sldMk cId="488779823" sldId="1453"/>
            <ac:picMk id="4" creationId="{4E6B4EA4-E52C-4B22-8F95-9FF7B2895FCA}"/>
          </ac:picMkLst>
        </pc:picChg>
        <pc:picChg chg="add del mod">
          <ac:chgData name="张 智" userId="36bdf691fd3510be" providerId="LiveId" clId="{938609BB-EA08-469A-8756-DB1390A1A5B3}" dt="2023-09-07T13:50:30.681" v="2348" actId="478"/>
          <ac:picMkLst>
            <pc:docMk/>
            <pc:sldMk cId="488779823" sldId="1453"/>
            <ac:picMk id="5" creationId="{BCF53871-386B-45A1-9751-45DB7EB3784D}"/>
          </ac:picMkLst>
        </pc:picChg>
        <pc:picChg chg="add mod ord">
          <ac:chgData name="张 智" userId="36bdf691fd3510be" providerId="LiveId" clId="{938609BB-EA08-469A-8756-DB1390A1A5B3}" dt="2023-09-07T13:53:15.671" v="2427" actId="167"/>
          <ac:picMkLst>
            <pc:docMk/>
            <pc:sldMk cId="488779823" sldId="1453"/>
            <ac:picMk id="12" creationId="{875E6178-15AD-4DBB-A830-F1CDECDF784A}"/>
          </ac:picMkLst>
        </pc:picChg>
      </pc:sldChg>
      <pc:sldChg chg="addSp delSp modSp add del mod">
        <pc:chgData name="张 智" userId="36bdf691fd3510be" providerId="LiveId" clId="{938609BB-EA08-469A-8756-DB1390A1A5B3}" dt="2023-09-07T08:25:29.473" v="768" actId="2696"/>
        <pc:sldMkLst>
          <pc:docMk/>
          <pc:sldMk cId="2028070550" sldId="1453"/>
        </pc:sldMkLst>
        <pc:spChg chg="mod">
          <ac:chgData name="张 智" userId="36bdf691fd3510be" providerId="LiveId" clId="{938609BB-EA08-469A-8756-DB1390A1A5B3}" dt="2023-09-07T08:25:21.269" v="767" actId="20577"/>
          <ac:spMkLst>
            <pc:docMk/>
            <pc:sldMk cId="2028070550" sldId="1453"/>
            <ac:spMk id="2" creationId="{00000000-0000-0000-0000-000000000000}"/>
          </ac:spMkLst>
        </pc:spChg>
        <pc:picChg chg="add mod">
          <ac:chgData name="张 智" userId="36bdf691fd3510be" providerId="LiveId" clId="{938609BB-EA08-469A-8756-DB1390A1A5B3}" dt="2023-09-07T06:03:42.695" v="748" actId="1076"/>
          <ac:picMkLst>
            <pc:docMk/>
            <pc:sldMk cId="2028070550" sldId="1453"/>
            <ac:picMk id="4" creationId="{4E6B4EA4-E52C-4B22-8F95-9FF7B2895FCA}"/>
          </ac:picMkLst>
        </pc:picChg>
        <pc:picChg chg="del">
          <ac:chgData name="张 智" userId="36bdf691fd3510be" providerId="LiveId" clId="{938609BB-EA08-469A-8756-DB1390A1A5B3}" dt="2023-09-07T06:03:25.532" v="745" actId="478"/>
          <ac:picMkLst>
            <pc:docMk/>
            <pc:sldMk cId="2028070550" sldId="1453"/>
            <ac:picMk id="5" creationId="{EFD637C2-625C-4670-9657-974A2802C64C}"/>
          </ac:picMkLst>
        </pc:picChg>
      </pc:sldChg>
      <pc:sldChg chg="modSp add del mod modNotesTx">
        <pc:chgData name="张 智" userId="36bdf691fd3510be" providerId="LiveId" clId="{938609BB-EA08-469A-8756-DB1390A1A5B3}" dt="2023-09-07T14:02:18.959" v="2766" actId="2696"/>
        <pc:sldMkLst>
          <pc:docMk/>
          <pc:sldMk cId="2923304846" sldId="1454"/>
        </pc:sldMkLst>
        <pc:spChg chg="mod">
          <ac:chgData name="张 智" userId="36bdf691fd3510be" providerId="LiveId" clId="{938609BB-EA08-469A-8756-DB1390A1A5B3}" dt="2023-09-07T12:17:23.950" v="2050" actId="21"/>
          <ac:spMkLst>
            <pc:docMk/>
            <pc:sldMk cId="2923304846" sldId="1454"/>
            <ac:spMk id="8" creationId="{42F06DDE-EED3-4EA8-BF84-1D3C35DFAAB9}"/>
          </ac:spMkLst>
        </pc:spChg>
      </pc:sldChg>
      <pc:sldChg chg="modSp add del mod modNotesTx">
        <pc:chgData name="张 智" userId="36bdf691fd3510be" providerId="LiveId" clId="{938609BB-EA08-469A-8756-DB1390A1A5B3}" dt="2023-09-07T14:53:59.806" v="3718" actId="47"/>
        <pc:sldMkLst>
          <pc:docMk/>
          <pc:sldMk cId="21442799" sldId="1455"/>
        </pc:sldMkLst>
        <pc:spChg chg="mod">
          <ac:chgData name="张 智" userId="36bdf691fd3510be" providerId="LiveId" clId="{938609BB-EA08-469A-8756-DB1390A1A5B3}" dt="2023-09-07T09:08:35.386" v="1925" actId="20577"/>
          <ac:spMkLst>
            <pc:docMk/>
            <pc:sldMk cId="21442799" sldId="1455"/>
            <ac:spMk id="8" creationId="{42F06DDE-EED3-4EA8-BF84-1D3C35DFAAB9}"/>
          </ac:spMkLst>
        </pc:spChg>
      </pc:sldChg>
      <pc:sldChg chg="addSp delSp modSp add del mod">
        <pc:chgData name="张 智" userId="36bdf691fd3510be" providerId="LiveId" clId="{938609BB-EA08-469A-8756-DB1390A1A5B3}" dt="2023-09-07T14:01:26.240" v="2735" actId="47"/>
        <pc:sldMkLst>
          <pc:docMk/>
          <pc:sldMk cId="2160890632" sldId="1456"/>
        </pc:sldMkLst>
        <pc:picChg chg="add del mod">
          <ac:chgData name="张 智" userId="36bdf691fd3510be" providerId="LiveId" clId="{938609BB-EA08-469A-8756-DB1390A1A5B3}" dt="2023-09-07T13:57:52.399" v="2722" actId="478"/>
          <ac:picMkLst>
            <pc:docMk/>
            <pc:sldMk cId="2160890632" sldId="1456"/>
            <ac:picMk id="4" creationId="{1270A6C6-40DE-4AD2-ADBA-3CC5AA15B606}"/>
          </ac:picMkLst>
        </pc:picChg>
      </pc:sldChg>
      <pc:sldChg chg="delSp modSp add mod ord">
        <pc:chgData name="张 智" userId="36bdf691fd3510be" providerId="LiveId" clId="{938609BB-EA08-469A-8756-DB1390A1A5B3}" dt="2023-09-07T12:21:29.049" v="2166" actId="20577"/>
        <pc:sldMkLst>
          <pc:docMk/>
          <pc:sldMk cId="3643989506" sldId="1457"/>
        </pc:sldMkLst>
        <pc:spChg chg="del">
          <ac:chgData name="张 智" userId="36bdf691fd3510be" providerId="LiveId" clId="{938609BB-EA08-469A-8756-DB1390A1A5B3}" dt="2023-09-07T12:16:59.074" v="2047" actId="478"/>
          <ac:spMkLst>
            <pc:docMk/>
            <pc:sldMk cId="3643989506" sldId="1457"/>
            <ac:spMk id="7" creationId="{46E6EAC3-0857-4822-9AC9-489078B55277}"/>
          </ac:spMkLst>
        </pc:spChg>
        <pc:spChg chg="mod">
          <ac:chgData name="张 智" userId="36bdf691fd3510be" providerId="LiveId" clId="{938609BB-EA08-469A-8756-DB1390A1A5B3}" dt="2023-09-07T12:21:29.049" v="2166" actId="20577"/>
          <ac:spMkLst>
            <pc:docMk/>
            <pc:sldMk cId="3643989506" sldId="1457"/>
            <ac:spMk id="8" creationId="{42F06DDE-EED3-4EA8-BF84-1D3C35DFAAB9}"/>
          </ac:spMkLst>
        </pc:spChg>
        <pc:spChg chg="del">
          <ac:chgData name="张 智" userId="36bdf691fd3510be" providerId="LiveId" clId="{938609BB-EA08-469A-8756-DB1390A1A5B3}" dt="2023-09-07T12:17:00.908" v="2048" actId="478"/>
          <ac:spMkLst>
            <pc:docMk/>
            <pc:sldMk cId="3643989506" sldId="1457"/>
            <ac:spMk id="9" creationId="{3FCFCF58-6A9C-45C2-AA04-8EB1859A844A}"/>
          </ac:spMkLst>
        </pc:spChg>
        <pc:picChg chg="del">
          <ac:chgData name="张 智" userId="36bdf691fd3510be" providerId="LiveId" clId="{938609BB-EA08-469A-8756-DB1390A1A5B3}" dt="2023-09-07T12:16:58.371" v="2046" actId="478"/>
          <ac:picMkLst>
            <pc:docMk/>
            <pc:sldMk cId="3643989506" sldId="1457"/>
            <ac:picMk id="5" creationId="{BCF53871-386B-45A1-9751-45DB7EB3784D}"/>
          </ac:picMkLst>
        </pc:picChg>
      </pc:sldChg>
      <pc:sldChg chg="addSp delSp modSp add mod modNotesTx">
        <pc:chgData name="张 智" userId="36bdf691fd3510be" providerId="LiveId" clId="{938609BB-EA08-469A-8756-DB1390A1A5B3}" dt="2023-09-07T14:12:35.873" v="3338" actId="20577"/>
        <pc:sldMkLst>
          <pc:docMk/>
          <pc:sldMk cId="2069411388" sldId="1458"/>
        </pc:sldMkLst>
        <pc:spChg chg="mod">
          <ac:chgData name="张 智" userId="36bdf691fd3510be" providerId="LiveId" clId="{938609BB-EA08-469A-8756-DB1390A1A5B3}" dt="2023-09-07T13:52:14.766" v="2384" actId="207"/>
          <ac:spMkLst>
            <pc:docMk/>
            <pc:sldMk cId="2069411388" sldId="1458"/>
            <ac:spMk id="7" creationId="{46E6EAC3-0857-4822-9AC9-489078B55277}"/>
          </ac:spMkLst>
        </pc:spChg>
        <pc:spChg chg="mod">
          <ac:chgData name="张 智" userId="36bdf691fd3510be" providerId="LiveId" clId="{938609BB-EA08-469A-8756-DB1390A1A5B3}" dt="2023-09-07T13:52:49.591" v="2425" actId="1036"/>
          <ac:spMkLst>
            <pc:docMk/>
            <pc:sldMk cId="2069411388" sldId="1458"/>
            <ac:spMk id="10" creationId="{1085BA37-1183-432F-A298-78CFA8B80D4E}"/>
          </ac:spMkLst>
        </pc:spChg>
        <pc:spChg chg="mod">
          <ac:chgData name="张 智" userId="36bdf691fd3510be" providerId="LiveId" clId="{938609BB-EA08-469A-8756-DB1390A1A5B3}" dt="2023-09-07T13:52:42.910" v="2407" actId="1037"/>
          <ac:spMkLst>
            <pc:docMk/>
            <pc:sldMk cId="2069411388" sldId="1458"/>
            <ac:spMk id="11" creationId="{501C5765-B391-4F64-906E-7CE596F1B528}"/>
          </ac:spMkLst>
        </pc:spChg>
        <pc:spChg chg="add mod">
          <ac:chgData name="张 智" userId="36bdf691fd3510be" providerId="LiveId" clId="{938609BB-EA08-469A-8756-DB1390A1A5B3}" dt="2023-09-07T13:52:34.461" v="2394" actId="1035"/>
          <ac:spMkLst>
            <pc:docMk/>
            <pc:sldMk cId="2069411388" sldId="1458"/>
            <ac:spMk id="12" creationId="{06A6B03C-CDEF-4E51-9F90-4C71B4282E40}"/>
          </ac:spMkLst>
        </pc:spChg>
        <pc:spChg chg="add mod">
          <ac:chgData name="张 智" userId="36bdf691fd3510be" providerId="LiveId" clId="{938609BB-EA08-469A-8756-DB1390A1A5B3}" dt="2023-09-07T13:56:15.559" v="2632" actId="1076"/>
          <ac:spMkLst>
            <pc:docMk/>
            <pc:sldMk cId="2069411388" sldId="1458"/>
            <ac:spMk id="13" creationId="{3A4B41AB-26FD-4ED6-8890-7159C362F7B3}"/>
          </ac:spMkLst>
        </pc:spChg>
        <pc:spChg chg="add del mod">
          <ac:chgData name="张 智" userId="36bdf691fd3510be" providerId="LiveId" clId="{938609BB-EA08-469A-8756-DB1390A1A5B3}" dt="2023-09-07T14:07:44.542" v="2967" actId="478"/>
          <ac:spMkLst>
            <pc:docMk/>
            <pc:sldMk cId="2069411388" sldId="1458"/>
            <ac:spMk id="15" creationId="{8F4C2E65-1CE0-46C1-AEF5-56ECE22B0A85}"/>
          </ac:spMkLst>
        </pc:spChg>
        <pc:spChg chg="add del mod">
          <ac:chgData name="张 智" userId="36bdf691fd3510be" providerId="LiveId" clId="{938609BB-EA08-469A-8756-DB1390A1A5B3}" dt="2023-09-07T14:07:53.183" v="2971" actId="478"/>
          <ac:spMkLst>
            <pc:docMk/>
            <pc:sldMk cId="2069411388" sldId="1458"/>
            <ac:spMk id="16" creationId="{D313E85C-8FE1-4080-AD9F-80067DBE2A51}"/>
          </ac:spMkLst>
        </pc:spChg>
        <pc:picChg chg="del">
          <ac:chgData name="张 智" userId="36bdf691fd3510be" providerId="LiveId" clId="{938609BB-EA08-469A-8756-DB1390A1A5B3}" dt="2023-09-07T13:50:24.560" v="2347" actId="478"/>
          <ac:picMkLst>
            <pc:docMk/>
            <pc:sldMk cId="2069411388" sldId="1458"/>
            <ac:picMk id="5" creationId="{BCF53871-386B-45A1-9751-45DB7EB3784D}"/>
          </ac:picMkLst>
        </pc:picChg>
        <pc:picChg chg="add del mod ord">
          <ac:chgData name="张 智" userId="36bdf691fd3510be" providerId="LiveId" clId="{938609BB-EA08-469A-8756-DB1390A1A5B3}" dt="2023-09-07T14:07:50.114" v="2970" actId="478"/>
          <ac:picMkLst>
            <pc:docMk/>
            <pc:sldMk cId="2069411388" sldId="1458"/>
            <ac:picMk id="14" creationId="{1B13EE18-8A7A-4ADA-88E2-07A8E830D3D5}"/>
          </ac:picMkLst>
        </pc:picChg>
      </pc:sldChg>
      <pc:sldChg chg="addSp delSp modSp add mod">
        <pc:chgData name="张 智" userId="36bdf691fd3510be" providerId="LiveId" clId="{938609BB-EA08-469A-8756-DB1390A1A5B3}" dt="2023-09-07T15:12:41.094" v="3748" actId="478"/>
        <pc:sldMkLst>
          <pc:docMk/>
          <pc:sldMk cId="3566038183" sldId="1459"/>
        </pc:sldMkLst>
        <pc:spChg chg="del mod">
          <ac:chgData name="张 智" userId="36bdf691fd3510be" providerId="LiveId" clId="{938609BB-EA08-469A-8756-DB1390A1A5B3}" dt="2023-09-07T14:37:54.490" v="3434" actId="478"/>
          <ac:spMkLst>
            <pc:docMk/>
            <pc:sldMk cId="3566038183" sldId="1459"/>
            <ac:spMk id="2" creationId="{00000000-0000-0000-0000-000000000000}"/>
          </ac:spMkLst>
        </pc:spChg>
        <pc:spChg chg="add del mod">
          <ac:chgData name="张 智" userId="36bdf691fd3510be" providerId="LiveId" clId="{938609BB-EA08-469A-8756-DB1390A1A5B3}" dt="2023-09-07T14:41:42.046" v="3595" actId="478"/>
          <ac:spMkLst>
            <pc:docMk/>
            <pc:sldMk cId="3566038183" sldId="1459"/>
            <ac:spMk id="7" creationId="{59FC2EC5-4FB7-4858-AEF7-50D449E70063}"/>
          </ac:spMkLst>
        </pc:spChg>
        <pc:spChg chg="mod">
          <ac:chgData name="张 智" userId="36bdf691fd3510be" providerId="LiveId" clId="{938609BB-EA08-469A-8756-DB1390A1A5B3}" dt="2023-09-07T14:53:54.161" v="3717" actId="20577"/>
          <ac:spMkLst>
            <pc:docMk/>
            <pc:sldMk cId="3566038183" sldId="1459"/>
            <ac:spMk id="8" creationId="{42F06DDE-EED3-4EA8-BF84-1D3C35DFAAB9}"/>
          </ac:spMkLst>
        </pc:spChg>
        <pc:spChg chg="add del mod">
          <ac:chgData name="张 智" userId="36bdf691fd3510be" providerId="LiveId" clId="{938609BB-EA08-469A-8756-DB1390A1A5B3}" dt="2023-09-07T14:48:04.489" v="3611" actId="478"/>
          <ac:spMkLst>
            <pc:docMk/>
            <pc:sldMk cId="3566038183" sldId="1459"/>
            <ac:spMk id="9" creationId="{1A92D1B8-C48E-496E-95FC-5310B2CC1958}"/>
          </ac:spMkLst>
        </pc:spChg>
        <pc:picChg chg="add del mod ord">
          <ac:chgData name="张 智" userId="36bdf691fd3510be" providerId="LiveId" clId="{938609BB-EA08-469A-8756-DB1390A1A5B3}" dt="2023-09-07T14:46:43.050" v="3603" actId="478"/>
          <ac:picMkLst>
            <pc:docMk/>
            <pc:sldMk cId="3566038183" sldId="1459"/>
            <ac:picMk id="4" creationId="{F0384C25-82BD-4C3C-9098-F39988BC1299}"/>
          </ac:picMkLst>
        </pc:picChg>
        <pc:picChg chg="add del mod">
          <ac:chgData name="张 智" userId="36bdf691fd3510be" providerId="LiveId" clId="{938609BB-EA08-469A-8756-DB1390A1A5B3}" dt="2023-09-07T15:12:41.094" v="3748" actId="478"/>
          <ac:picMkLst>
            <pc:docMk/>
            <pc:sldMk cId="3566038183" sldId="1459"/>
            <ac:picMk id="1026" creationId="{919AA4EA-1E49-4BA4-9CE2-6F2D7C21111C}"/>
          </ac:picMkLst>
        </pc:picChg>
      </pc:sldChg>
      <pc:sldChg chg="modSp add mod">
        <pc:chgData name="张 智" userId="36bdf691fd3510be" providerId="LiveId" clId="{938609BB-EA08-469A-8756-DB1390A1A5B3}" dt="2023-09-07T14:05:44.060" v="2830" actId="20577"/>
        <pc:sldMkLst>
          <pc:docMk/>
          <pc:sldMk cId="3973952771" sldId="1460"/>
        </pc:sldMkLst>
        <pc:spChg chg="mod">
          <ac:chgData name="张 智" userId="36bdf691fd3510be" providerId="LiveId" clId="{938609BB-EA08-469A-8756-DB1390A1A5B3}" dt="2023-09-07T14:04:27.847" v="2784" actId="20577"/>
          <ac:spMkLst>
            <pc:docMk/>
            <pc:sldMk cId="3973952771" sldId="1460"/>
            <ac:spMk id="2" creationId="{00000000-0000-0000-0000-000000000000}"/>
          </ac:spMkLst>
        </pc:spChg>
        <pc:spChg chg="mod">
          <ac:chgData name="张 智" userId="36bdf691fd3510be" providerId="LiveId" clId="{938609BB-EA08-469A-8756-DB1390A1A5B3}" dt="2023-09-07T14:05:44.060" v="2830" actId="20577"/>
          <ac:spMkLst>
            <pc:docMk/>
            <pc:sldMk cId="3973952771" sldId="1460"/>
            <ac:spMk id="8" creationId="{42F06DDE-EED3-4EA8-BF84-1D3C35DFAAB9}"/>
          </ac:spMkLst>
        </pc:spChg>
      </pc:sldChg>
      <pc:sldChg chg="add modNotesTx">
        <pc:chgData name="张 智" userId="36bdf691fd3510be" providerId="LiveId" clId="{938609BB-EA08-469A-8756-DB1390A1A5B3}" dt="2023-09-07T14:13:55.597" v="3388" actId="20577"/>
        <pc:sldMkLst>
          <pc:docMk/>
          <pc:sldMk cId="1400846388" sldId="1461"/>
        </pc:sldMkLst>
      </pc:sldChg>
      <pc:sldChg chg="addSp delSp modSp add mod modNotesTx">
        <pc:chgData name="张 智" userId="36bdf691fd3510be" providerId="LiveId" clId="{938609BB-EA08-469A-8756-DB1390A1A5B3}" dt="2023-09-07T15:34:21.768" v="4536" actId="20577"/>
        <pc:sldMkLst>
          <pc:docMk/>
          <pc:sldMk cId="2710046189" sldId="1462"/>
        </pc:sldMkLst>
        <pc:spChg chg="add del mod">
          <ac:chgData name="张 智" userId="36bdf691fd3510be" providerId="LiveId" clId="{938609BB-EA08-469A-8756-DB1390A1A5B3}" dt="2023-09-07T15:13:25.135" v="3759"/>
          <ac:spMkLst>
            <pc:docMk/>
            <pc:sldMk cId="2710046189" sldId="1462"/>
            <ac:spMk id="4" creationId="{D866D006-1F6F-4243-B3A5-EAB29D9FCE0F}"/>
          </ac:spMkLst>
        </pc:spChg>
        <pc:spChg chg="add mod">
          <ac:chgData name="张 智" userId="36bdf691fd3510be" providerId="LiveId" clId="{938609BB-EA08-469A-8756-DB1390A1A5B3}" dt="2023-09-07T15:34:21.768" v="4536" actId="20577"/>
          <ac:spMkLst>
            <pc:docMk/>
            <pc:sldMk cId="2710046189" sldId="1462"/>
            <ac:spMk id="5" creationId="{8D87BF51-11E8-4488-8196-FDD76027E03B}"/>
          </ac:spMkLst>
        </pc:spChg>
        <pc:spChg chg="mod">
          <ac:chgData name="张 智" userId="36bdf691fd3510be" providerId="LiveId" clId="{938609BB-EA08-469A-8756-DB1390A1A5B3}" dt="2023-09-07T15:12:57.243" v="3753" actId="14100"/>
          <ac:spMkLst>
            <pc:docMk/>
            <pc:sldMk cId="2710046189" sldId="1462"/>
            <ac:spMk id="8" creationId="{42F06DDE-EED3-4EA8-BF84-1D3C35DFAAB9}"/>
          </ac:spMkLst>
        </pc:spChg>
        <pc:picChg chg="mod">
          <ac:chgData name="张 智" userId="36bdf691fd3510be" providerId="LiveId" clId="{938609BB-EA08-469A-8756-DB1390A1A5B3}" dt="2023-09-07T15:20:06.473" v="3882" actId="14100"/>
          <ac:picMkLst>
            <pc:docMk/>
            <pc:sldMk cId="2710046189" sldId="1462"/>
            <ac:picMk id="1026" creationId="{919AA4EA-1E49-4BA4-9CE2-6F2D7C21111C}"/>
          </ac:picMkLst>
        </pc:picChg>
      </pc:sldChg>
      <pc:sldChg chg="modSp add mod modNotesTx">
        <pc:chgData name="张 智" userId="36bdf691fd3510be" providerId="LiveId" clId="{938609BB-EA08-469A-8756-DB1390A1A5B3}" dt="2023-09-07T15:34:15.412" v="4535" actId="20577"/>
        <pc:sldMkLst>
          <pc:docMk/>
          <pc:sldMk cId="3613749168" sldId="1463"/>
        </pc:sldMkLst>
        <pc:spChg chg="mod">
          <ac:chgData name="张 智" userId="36bdf691fd3510be" providerId="LiveId" clId="{938609BB-EA08-469A-8756-DB1390A1A5B3}" dt="2023-09-07T15:34:15.412" v="4535" actId="20577"/>
          <ac:spMkLst>
            <pc:docMk/>
            <pc:sldMk cId="3613749168" sldId="1463"/>
            <ac:spMk id="5" creationId="{8D87BF51-11E8-4488-8196-FDD76027E03B}"/>
          </ac:spMkLst>
        </pc:spChg>
      </pc:sldChg>
      <pc:sldChg chg="modSp add mod modNotesTx">
        <pc:chgData name="张 智" userId="36bdf691fd3510be" providerId="LiveId" clId="{938609BB-EA08-469A-8756-DB1390A1A5B3}" dt="2023-09-07T15:36:15.971" v="4602" actId="113"/>
        <pc:sldMkLst>
          <pc:docMk/>
          <pc:sldMk cId="3623171788" sldId="1464"/>
        </pc:sldMkLst>
        <pc:spChg chg="mod">
          <ac:chgData name="张 智" userId="36bdf691fd3510be" providerId="LiveId" clId="{938609BB-EA08-469A-8756-DB1390A1A5B3}" dt="2023-09-07T15:36:15.971" v="4602" actId="113"/>
          <ac:spMkLst>
            <pc:docMk/>
            <pc:sldMk cId="3623171788" sldId="1464"/>
            <ac:spMk id="5" creationId="{8D87BF51-11E8-4488-8196-FDD76027E03B}"/>
          </ac:spMkLst>
        </pc:spChg>
        <pc:picChg chg="mod">
          <ac:chgData name="张 智" userId="36bdf691fd3510be" providerId="LiveId" clId="{938609BB-EA08-469A-8756-DB1390A1A5B3}" dt="2023-09-07T15:33:14.489" v="4488" actId="14100"/>
          <ac:picMkLst>
            <pc:docMk/>
            <pc:sldMk cId="3623171788" sldId="1464"/>
            <ac:picMk id="1026" creationId="{919AA4EA-1E49-4BA4-9CE2-6F2D7C21111C}"/>
          </ac:picMkLst>
        </pc:picChg>
      </pc:sldChg>
      <pc:sldChg chg="modSp add mod modNotesTx">
        <pc:chgData name="张 智" userId="36bdf691fd3510be" providerId="LiveId" clId="{938609BB-EA08-469A-8756-DB1390A1A5B3}" dt="2023-09-08T01:27:33.262" v="4942" actId="20577"/>
        <pc:sldMkLst>
          <pc:docMk/>
          <pc:sldMk cId="3321208665" sldId="1465"/>
        </pc:sldMkLst>
        <pc:spChg chg="mod">
          <ac:chgData name="张 智" userId="36bdf691fd3510be" providerId="LiveId" clId="{938609BB-EA08-469A-8756-DB1390A1A5B3}" dt="2023-09-07T15:39:31.688" v="4632" actId="14100"/>
          <ac:spMkLst>
            <pc:docMk/>
            <pc:sldMk cId="3321208665" sldId="1465"/>
            <ac:spMk id="5" creationId="{8D87BF51-11E8-4488-8196-FDD76027E03B}"/>
          </ac:spMkLst>
        </pc:spChg>
      </pc:sldChg>
      <pc:sldChg chg="addSp delSp modSp add del mod setBg modNotesTx">
        <pc:chgData name="张 智" userId="36bdf691fd3510be" providerId="LiveId" clId="{938609BB-EA08-469A-8756-DB1390A1A5B3}" dt="2023-09-10T15:14:46.566" v="6250" actId="20577"/>
        <pc:sldMkLst>
          <pc:docMk/>
          <pc:sldMk cId="3266059179" sldId="1466"/>
        </pc:sldMkLst>
        <pc:spChg chg="add del">
          <ac:chgData name="张 智" userId="36bdf691fd3510be" providerId="LiveId" clId="{938609BB-EA08-469A-8756-DB1390A1A5B3}" dt="2023-09-07T15:43:10.266" v="4810"/>
          <ac:spMkLst>
            <pc:docMk/>
            <pc:sldMk cId="3266059179" sldId="1466"/>
            <ac:spMk id="2" creationId="{9EB03734-4722-4189-B92E-B67229AC5CAE}"/>
          </ac:spMkLst>
        </pc:spChg>
        <pc:spChg chg="add del">
          <ac:chgData name="张 智" userId="36bdf691fd3510be" providerId="LiveId" clId="{938609BB-EA08-469A-8756-DB1390A1A5B3}" dt="2023-09-10T14:17:51.714" v="5024"/>
          <ac:spMkLst>
            <pc:docMk/>
            <pc:sldMk cId="3266059179" sldId="1466"/>
            <ac:spMk id="2" creationId="{A9F0F968-6CAE-438C-8B3F-4AC71AB2C632}"/>
          </ac:spMkLst>
        </pc:spChg>
        <pc:spChg chg="add del">
          <ac:chgData name="张 智" userId="36bdf691fd3510be" providerId="LiveId" clId="{938609BB-EA08-469A-8756-DB1390A1A5B3}" dt="2023-09-07T15:43:19.974" v="4814"/>
          <ac:spMkLst>
            <pc:docMk/>
            <pc:sldMk cId="3266059179" sldId="1466"/>
            <ac:spMk id="3" creationId="{8182E589-092D-4193-8E60-4E4BB8A26D95}"/>
          </ac:spMkLst>
        </pc:spChg>
        <pc:spChg chg="add del">
          <ac:chgData name="张 智" userId="36bdf691fd3510be" providerId="LiveId" clId="{938609BB-EA08-469A-8756-DB1390A1A5B3}" dt="2023-09-10T14:17:54.505" v="5026"/>
          <ac:spMkLst>
            <pc:docMk/>
            <pc:sldMk cId="3266059179" sldId="1466"/>
            <ac:spMk id="3" creationId="{8904E72E-5619-47E0-A711-C6AF81D079A9}"/>
          </ac:spMkLst>
        </pc:spChg>
        <pc:spChg chg="mod">
          <ac:chgData name="张 智" userId="36bdf691fd3510be" providerId="LiveId" clId="{938609BB-EA08-469A-8756-DB1390A1A5B3}" dt="2023-09-07T15:42:19.656" v="4776" actId="14100"/>
          <ac:spMkLst>
            <pc:docMk/>
            <pc:sldMk cId="3266059179" sldId="1466"/>
            <ac:spMk id="5" creationId="{8D87BF51-11E8-4488-8196-FDD76027E03B}"/>
          </ac:spMkLst>
        </pc:spChg>
        <pc:spChg chg="add mod">
          <ac:chgData name="张 智" userId="36bdf691fd3510be" providerId="LiveId" clId="{938609BB-EA08-469A-8756-DB1390A1A5B3}" dt="2023-09-10T15:03:34.639" v="5819" actId="108"/>
          <ac:spMkLst>
            <pc:docMk/>
            <pc:sldMk cId="3266059179" sldId="1466"/>
            <ac:spMk id="6" creationId="{B2FFB231-BD71-49E7-8FDE-300DD980193A}"/>
          </ac:spMkLst>
        </pc:spChg>
        <pc:spChg chg="add mod">
          <ac:chgData name="张 智" userId="36bdf691fd3510be" providerId="LiveId" clId="{938609BB-EA08-469A-8756-DB1390A1A5B3}" dt="2023-09-10T14:28:23.107" v="5166" actId="20577"/>
          <ac:spMkLst>
            <pc:docMk/>
            <pc:sldMk cId="3266059179" sldId="1466"/>
            <ac:spMk id="7" creationId="{F50ADC2D-D61B-43FC-8924-7E4600DCDB96}"/>
          </ac:spMkLst>
        </pc:spChg>
        <pc:spChg chg="mod">
          <ac:chgData name="张 智" userId="36bdf691fd3510be" providerId="LiveId" clId="{938609BB-EA08-469A-8756-DB1390A1A5B3}" dt="2023-09-07T15:41:00.564" v="4723" actId="20577"/>
          <ac:spMkLst>
            <pc:docMk/>
            <pc:sldMk cId="3266059179" sldId="1466"/>
            <ac:spMk id="8" creationId="{42F06DDE-EED3-4EA8-BF84-1D3C35DFAAB9}"/>
          </ac:spMkLst>
        </pc:spChg>
        <pc:picChg chg="del">
          <ac:chgData name="张 智" userId="36bdf691fd3510be" providerId="LiveId" clId="{938609BB-EA08-469A-8756-DB1390A1A5B3}" dt="2023-09-07T15:41:04.952" v="4724" actId="478"/>
          <ac:picMkLst>
            <pc:docMk/>
            <pc:sldMk cId="3266059179" sldId="1466"/>
            <ac:picMk id="1026" creationId="{919AA4EA-1E49-4BA4-9CE2-6F2D7C21111C}"/>
          </ac:picMkLst>
        </pc:picChg>
      </pc:sldChg>
      <pc:sldChg chg="addSp delSp modSp add mod setBg modNotes modNotesTx">
        <pc:chgData name="张 智" userId="36bdf691fd3510be" providerId="LiveId" clId="{938609BB-EA08-469A-8756-DB1390A1A5B3}" dt="2023-09-11T05:25:00.327" v="6617" actId="27636"/>
        <pc:sldMkLst>
          <pc:docMk/>
          <pc:sldMk cId="3617092208" sldId="1467"/>
        </pc:sldMkLst>
        <pc:spChg chg="add del">
          <ac:chgData name="张 智" userId="36bdf691fd3510be" providerId="LiveId" clId="{938609BB-EA08-469A-8756-DB1390A1A5B3}" dt="2023-09-10T15:01:25.578" v="5753"/>
          <ac:spMkLst>
            <pc:docMk/>
            <pc:sldMk cId="3617092208" sldId="1467"/>
            <ac:spMk id="2" creationId="{B93E5E2F-72CB-45B3-9521-31A59F096632}"/>
          </ac:spMkLst>
        </pc:spChg>
        <pc:spChg chg="mod">
          <ac:chgData name="张 智" userId="36bdf691fd3510be" providerId="LiveId" clId="{938609BB-EA08-469A-8756-DB1390A1A5B3}" dt="2023-09-10T15:04:27.063" v="5840" actId="20577"/>
          <ac:spMkLst>
            <pc:docMk/>
            <pc:sldMk cId="3617092208" sldId="1467"/>
            <ac:spMk id="5" creationId="{8D87BF51-11E8-4488-8196-FDD76027E03B}"/>
          </ac:spMkLst>
        </pc:spChg>
        <pc:spChg chg="mod">
          <ac:chgData name="张 智" userId="36bdf691fd3510be" providerId="LiveId" clId="{938609BB-EA08-469A-8756-DB1390A1A5B3}" dt="2023-09-10T15:03:53.651" v="5822" actId="20577"/>
          <ac:spMkLst>
            <pc:docMk/>
            <pc:sldMk cId="3617092208" sldId="1467"/>
            <ac:spMk id="6" creationId="{B2FFB231-BD71-49E7-8FDE-300DD980193A}"/>
          </ac:spMkLst>
        </pc:spChg>
        <pc:spChg chg="mod">
          <ac:chgData name="张 智" userId="36bdf691fd3510be" providerId="LiveId" clId="{938609BB-EA08-469A-8756-DB1390A1A5B3}" dt="2023-09-10T15:04:02.538" v="5826" actId="20577"/>
          <ac:spMkLst>
            <pc:docMk/>
            <pc:sldMk cId="3617092208" sldId="1467"/>
            <ac:spMk id="7" creationId="{F50ADC2D-D61B-43FC-8924-7E4600DCDB96}"/>
          </ac:spMkLst>
        </pc:spChg>
        <pc:spChg chg="mod">
          <ac:chgData name="张 智" userId="36bdf691fd3510be" providerId="LiveId" clId="{938609BB-EA08-469A-8756-DB1390A1A5B3}" dt="2023-09-10T15:01:02.676" v="5740" actId="20577"/>
          <ac:spMkLst>
            <pc:docMk/>
            <pc:sldMk cId="3617092208" sldId="1467"/>
            <ac:spMk id="8" creationId="{42F06DDE-EED3-4EA8-BF84-1D3C35DFAAB9}"/>
          </ac:spMkLst>
        </pc:spChg>
      </pc:sldChg>
      <pc:sldChg chg="addSp delSp modSp add mod setBg modNotes modNotesTx">
        <pc:chgData name="张 智" userId="36bdf691fd3510be" providerId="LiveId" clId="{938609BB-EA08-469A-8756-DB1390A1A5B3}" dt="2023-09-10T15:24:53.338" v="6615" actId="20577"/>
        <pc:sldMkLst>
          <pc:docMk/>
          <pc:sldMk cId="4229854022" sldId="1468"/>
        </pc:sldMkLst>
        <pc:spChg chg="add del">
          <ac:chgData name="张 智" userId="36bdf691fd3510be" providerId="LiveId" clId="{938609BB-EA08-469A-8756-DB1390A1A5B3}" dt="2023-09-10T15:16:24.302" v="6301"/>
          <ac:spMkLst>
            <pc:docMk/>
            <pc:sldMk cId="4229854022" sldId="1468"/>
            <ac:spMk id="2" creationId="{2BA18CBC-5FFD-486D-A23D-80AB966E749C}"/>
          </ac:spMkLst>
        </pc:spChg>
        <pc:spChg chg="mod">
          <ac:chgData name="张 智" userId="36bdf691fd3510be" providerId="LiveId" clId="{938609BB-EA08-469A-8756-DB1390A1A5B3}" dt="2023-09-10T15:15:13.341" v="6264" actId="20577"/>
          <ac:spMkLst>
            <pc:docMk/>
            <pc:sldMk cId="4229854022" sldId="1468"/>
            <ac:spMk id="5" creationId="{8D87BF51-11E8-4488-8196-FDD76027E03B}"/>
          </ac:spMkLst>
        </pc:spChg>
        <pc:spChg chg="mod">
          <ac:chgData name="张 智" userId="36bdf691fd3510be" providerId="LiveId" clId="{938609BB-EA08-469A-8756-DB1390A1A5B3}" dt="2023-09-10T15:22:45.040" v="6404" actId="20577"/>
          <ac:spMkLst>
            <pc:docMk/>
            <pc:sldMk cId="4229854022" sldId="1468"/>
            <ac:spMk id="6" creationId="{B2FFB231-BD71-49E7-8FDE-300DD980193A}"/>
          </ac:spMkLst>
        </pc:spChg>
        <pc:spChg chg="mod">
          <ac:chgData name="张 智" userId="36bdf691fd3510be" providerId="LiveId" clId="{938609BB-EA08-469A-8756-DB1390A1A5B3}" dt="2023-09-10T15:22:40.642" v="6400" actId="20577"/>
          <ac:spMkLst>
            <pc:docMk/>
            <pc:sldMk cId="4229854022" sldId="1468"/>
            <ac:spMk id="7" creationId="{F50ADC2D-D61B-43FC-8924-7E4600DCDB96}"/>
          </ac:spMkLst>
        </pc:spChg>
        <pc:spChg chg="mod">
          <ac:chgData name="张 智" userId="36bdf691fd3510be" providerId="LiveId" clId="{938609BB-EA08-469A-8756-DB1390A1A5B3}" dt="2023-09-10T15:15:35.474" v="6299" actId="20577"/>
          <ac:spMkLst>
            <pc:docMk/>
            <pc:sldMk cId="4229854022" sldId="1468"/>
            <ac:spMk id="8" creationId="{42F06DDE-EED3-4EA8-BF84-1D3C35DFAAB9}"/>
          </ac:spMkLst>
        </pc:spChg>
      </pc:sldChg>
      <pc:sldChg chg="addSp delSp modSp add mod modNotes modNotesTx">
        <pc:chgData name="张 智" userId="36bdf691fd3510be" providerId="LiveId" clId="{938609BB-EA08-469A-8756-DB1390A1A5B3}" dt="2023-09-11T05:57:02.874" v="7430" actId="20577"/>
        <pc:sldMkLst>
          <pc:docMk/>
          <pc:sldMk cId="227279578" sldId="1469"/>
        </pc:sldMkLst>
        <pc:spChg chg="del">
          <ac:chgData name="张 智" userId="36bdf691fd3510be" providerId="LiveId" clId="{938609BB-EA08-469A-8756-DB1390A1A5B3}" dt="2023-09-11T05:25:14.656" v="6619" actId="478"/>
          <ac:spMkLst>
            <pc:docMk/>
            <pc:sldMk cId="227279578" sldId="1469"/>
            <ac:spMk id="5" creationId="{8D87BF51-11E8-4488-8196-FDD76027E03B}"/>
          </ac:spMkLst>
        </pc:spChg>
        <pc:spChg chg="mod">
          <ac:chgData name="张 智" userId="36bdf691fd3510be" providerId="LiveId" clId="{938609BB-EA08-469A-8756-DB1390A1A5B3}" dt="2023-09-11T05:34:50.940" v="6849" actId="20577"/>
          <ac:spMkLst>
            <pc:docMk/>
            <pc:sldMk cId="227279578" sldId="1469"/>
            <ac:spMk id="6" creationId="{B2FFB231-BD71-49E7-8FDE-300DD980193A}"/>
          </ac:spMkLst>
        </pc:spChg>
        <pc:spChg chg="mod">
          <ac:chgData name="张 智" userId="36bdf691fd3510be" providerId="LiveId" clId="{938609BB-EA08-469A-8756-DB1390A1A5B3}" dt="2023-09-11T05:28:47.555" v="6739" actId="20577"/>
          <ac:spMkLst>
            <pc:docMk/>
            <pc:sldMk cId="227279578" sldId="1469"/>
            <ac:spMk id="7" creationId="{F50ADC2D-D61B-43FC-8924-7E4600DCDB96}"/>
          </ac:spMkLst>
        </pc:spChg>
        <pc:spChg chg="mod">
          <ac:chgData name="张 智" userId="36bdf691fd3510be" providerId="LiveId" clId="{938609BB-EA08-469A-8756-DB1390A1A5B3}" dt="2023-09-11T05:28:14.137" v="6688" actId="1036"/>
          <ac:spMkLst>
            <pc:docMk/>
            <pc:sldMk cId="227279578" sldId="1469"/>
            <ac:spMk id="8" creationId="{42F06DDE-EED3-4EA8-BF84-1D3C35DFAAB9}"/>
          </ac:spMkLst>
        </pc:spChg>
        <pc:picChg chg="add del">
          <ac:chgData name="张 智" userId="36bdf691fd3510be" providerId="LiveId" clId="{938609BB-EA08-469A-8756-DB1390A1A5B3}" dt="2023-09-11T05:45:17.762" v="6887" actId="478"/>
          <ac:picMkLst>
            <pc:docMk/>
            <pc:sldMk cId="227279578" sldId="1469"/>
            <ac:picMk id="3" creationId="{61AF13E4-B93B-44A5-8246-3F6C664F3A36}"/>
          </ac:picMkLst>
        </pc:picChg>
      </pc:sldChg>
      <pc:sldChg chg="delSp modSp add mod modNotesTx">
        <pc:chgData name="张 智" userId="36bdf691fd3510be" providerId="LiveId" clId="{938609BB-EA08-469A-8756-DB1390A1A5B3}" dt="2023-09-11T05:45:33.538" v="6893" actId="20577"/>
        <pc:sldMkLst>
          <pc:docMk/>
          <pc:sldMk cId="3808283433" sldId="1470"/>
        </pc:sldMkLst>
        <pc:spChg chg="del">
          <ac:chgData name="张 智" userId="36bdf691fd3510be" providerId="LiveId" clId="{938609BB-EA08-469A-8756-DB1390A1A5B3}" dt="2023-09-11T05:45:20.974" v="6888" actId="478"/>
          <ac:spMkLst>
            <pc:docMk/>
            <pc:sldMk cId="3808283433" sldId="1470"/>
            <ac:spMk id="6" creationId="{B2FFB231-BD71-49E7-8FDE-300DD980193A}"/>
          </ac:spMkLst>
        </pc:spChg>
        <pc:spChg chg="del">
          <ac:chgData name="张 智" userId="36bdf691fd3510be" providerId="LiveId" clId="{938609BB-EA08-469A-8756-DB1390A1A5B3}" dt="2023-09-11T05:45:23.365" v="6889" actId="478"/>
          <ac:spMkLst>
            <pc:docMk/>
            <pc:sldMk cId="3808283433" sldId="1470"/>
            <ac:spMk id="7" creationId="{F50ADC2D-D61B-43FC-8924-7E4600DCDB96}"/>
          </ac:spMkLst>
        </pc:spChg>
        <pc:picChg chg="mod">
          <ac:chgData name="张 智" userId="36bdf691fd3510be" providerId="LiveId" clId="{938609BB-EA08-469A-8756-DB1390A1A5B3}" dt="2023-09-11T05:45:29.557" v="6892" actId="1076"/>
          <ac:picMkLst>
            <pc:docMk/>
            <pc:sldMk cId="3808283433" sldId="1470"/>
            <ac:picMk id="3" creationId="{61AF13E4-B93B-44A5-8246-3F6C664F3A36}"/>
          </ac:picMkLst>
        </pc:picChg>
      </pc:sldChg>
    </pc:docChg>
  </pc:docChgLst>
  <pc:docChgLst>
    <pc:chgData name="张 智" userId="36bdf691fd3510be" providerId="LiveId" clId="{5402EDA1-D713-4394-87DC-35CDF0141A82}"/>
    <pc:docChg chg="undo redo custSel addSld delSld modSld sldOrd">
      <pc:chgData name="张 智" userId="36bdf691fd3510be" providerId="LiveId" clId="{5402EDA1-D713-4394-87DC-35CDF0141A82}" dt="2023-08-19T14:50:07.128" v="18232" actId="20577"/>
      <pc:docMkLst>
        <pc:docMk/>
      </pc:docMkLst>
      <pc:sldChg chg="addSp delSp modSp add mod modNotesTx">
        <pc:chgData name="张 智" userId="36bdf691fd3510be" providerId="LiveId" clId="{5402EDA1-D713-4394-87DC-35CDF0141A82}" dt="2023-08-16T07:13:31.655" v="5230" actId="20577"/>
        <pc:sldMkLst>
          <pc:docMk/>
          <pc:sldMk cId="2850690858" sldId="258"/>
        </pc:sldMkLst>
        <pc:spChg chg="mod">
          <ac:chgData name="张 智" userId="36bdf691fd3510be" providerId="LiveId" clId="{5402EDA1-D713-4394-87DC-35CDF0141A82}" dt="2023-08-16T07:05:25.175" v="5124" actId="1076"/>
          <ac:spMkLst>
            <pc:docMk/>
            <pc:sldMk cId="2850690858" sldId="258"/>
            <ac:spMk id="2" creationId="{5C4F01C5-5333-2248-B03B-703C97F7CC69}"/>
          </ac:spMkLst>
        </pc:spChg>
        <pc:spChg chg="mod">
          <ac:chgData name="张 智" userId="36bdf691fd3510be" providerId="LiveId" clId="{5402EDA1-D713-4394-87DC-35CDF0141A82}" dt="2023-08-16T07:05:22.829" v="5123" actId="1076"/>
          <ac:spMkLst>
            <pc:docMk/>
            <pc:sldMk cId="2850690858" sldId="258"/>
            <ac:spMk id="3" creationId="{F7DD7DCB-C7E2-1B4F-BD83-3B7AF005DD76}"/>
          </ac:spMkLst>
        </pc:spChg>
        <pc:spChg chg="del">
          <ac:chgData name="张 智" userId="36bdf691fd3510be" providerId="LiveId" clId="{5402EDA1-D713-4394-87DC-35CDF0141A82}" dt="2023-08-16T03:17:50.114" v="4579" actId="478"/>
          <ac:spMkLst>
            <pc:docMk/>
            <pc:sldMk cId="2850690858" sldId="258"/>
            <ac:spMk id="4" creationId="{5293465A-4C2A-754E-8F5A-63A08A730A0E}"/>
          </ac:spMkLst>
        </pc:spChg>
        <pc:spChg chg="add mod">
          <ac:chgData name="张 智" userId="36bdf691fd3510be" providerId="LiveId" clId="{5402EDA1-D713-4394-87DC-35CDF0141A82}" dt="2023-08-16T07:06:43.038" v="5181" actId="1076"/>
          <ac:spMkLst>
            <pc:docMk/>
            <pc:sldMk cId="2850690858" sldId="258"/>
            <ac:spMk id="5" creationId="{EF5C00F6-0D13-428F-85AF-DA2592554DEF}"/>
          </ac:spMkLst>
        </pc:spChg>
        <pc:spChg chg="add mod">
          <ac:chgData name="张 智" userId="36bdf691fd3510be" providerId="LiveId" clId="{5402EDA1-D713-4394-87DC-35CDF0141A82}" dt="2023-08-16T07:07:38.664" v="5187" actId="20577"/>
          <ac:spMkLst>
            <pc:docMk/>
            <pc:sldMk cId="2850690858" sldId="258"/>
            <ac:spMk id="6" creationId="{B519B1AC-AE0F-42B6-B4BA-8AECAB6A10CC}"/>
          </ac:spMkLst>
        </pc:spChg>
      </pc:sldChg>
      <pc:sldChg chg="delSp modSp add del mod">
        <pc:chgData name="张 智" userId="36bdf691fd3510be" providerId="LiveId" clId="{5402EDA1-D713-4394-87DC-35CDF0141A82}" dt="2023-08-16T07:13:24.349" v="5229" actId="2696"/>
        <pc:sldMkLst>
          <pc:docMk/>
          <pc:sldMk cId="1476963364" sldId="269"/>
        </pc:sldMkLst>
        <pc:spChg chg="mod">
          <ac:chgData name="张 智" userId="36bdf691fd3510be" providerId="LiveId" clId="{5402EDA1-D713-4394-87DC-35CDF0141A82}" dt="2023-08-16T06:29:02.472" v="4625" actId="1076"/>
          <ac:spMkLst>
            <pc:docMk/>
            <pc:sldMk cId="1476963364" sldId="269"/>
            <ac:spMk id="2" creationId="{5C4F01C5-5333-2248-B03B-703C97F7CC69}"/>
          </ac:spMkLst>
        </pc:spChg>
        <pc:spChg chg="mod">
          <ac:chgData name="张 智" userId="36bdf691fd3510be" providerId="LiveId" clId="{5402EDA1-D713-4394-87DC-35CDF0141A82}" dt="2023-08-16T06:29:10.075" v="4628" actId="20577"/>
          <ac:spMkLst>
            <pc:docMk/>
            <pc:sldMk cId="1476963364" sldId="269"/>
            <ac:spMk id="3" creationId="{F7DD7DCB-C7E2-1B4F-BD83-3B7AF005DD76}"/>
          </ac:spMkLst>
        </pc:spChg>
        <pc:spChg chg="del">
          <ac:chgData name="张 智" userId="36bdf691fd3510be" providerId="LiveId" clId="{5402EDA1-D713-4394-87DC-35CDF0141A82}" dt="2023-08-16T03:17:22.304" v="4562" actId="478"/>
          <ac:spMkLst>
            <pc:docMk/>
            <pc:sldMk cId="1476963364" sldId="269"/>
            <ac:spMk id="4" creationId="{5293465A-4C2A-754E-8F5A-63A08A730A0E}"/>
          </ac:spMkLst>
        </pc:spChg>
      </pc:sldChg>
      <pc:sldChg chg="modSp add del mod">
        <pc:chgData name="张 智" userId="36bdf691fd3510be" providerId="LiveId" clId="{5402EDA1-D713-4394-87DC-35CDF0141A82}" dt="2023-08-16T14:11:10.923" v="7381" actId="2696"/>
        <pc:sldMkLst>
          <pc:docMk/>
          <pc:sldMk cId="463881166" sldId="277"/>
        </pc:sldMkLst>
        <pc:spChg chg="mod">
          <ac:chgData name="张 智" userId="36bdf691fd3510be" providerId="LiveId" clId="{5402EDA1-D713-4394-87DC-35CDF0141A82}" dt="2023-08-16T08:32:48.229" v="6619" actId="27636"/>
          <ac:spMkLst>
            <pc:docMk/>
            <pc:sldMk cId="463881166" sldId="277"/>
            <ac:spMk id="3" creationId="{A1777822-F08B-5D4F-9AFF-451D6BF548EF}"/>
          </ac:spMkLst>
        </pc:spChg>
      </pc:sldChg>
      <pc:sldChg chg="modSp add del mod">
        <pc:chgData name="张 智" userId="36bdf691fd3510be" providerId="LiveId" clId="{5402EDA1-D713-4394-87DC-35CDF0141A82}" dt="2023-08-16T08:30:02.034" v="6586" actId="2696"/>
        <pc:sldMkLst>
          <pc:docMk/>
          <pc:sldMk cId="1332339358" sldId="277"/>
        </pc:sldMkLst>
        <pc:spChg chg="mod">
          <ac:chgData name="张 智" userId="36bdf691fd3510be" providerId="LiveId" clId="{5402EDA1-D713-4394-87DC-35CDF0141A82}" dt="2023-08-16T03:23:44.311" v="4583" actId="27636"/>
          <ac:spMkLst>
            <pc:docMk/>
            <pc:sldMk cId="1332339358" sldId="277"/>
            <ac:spMk id="3" creationId="{A1777822-F08B-5D4F-9AFF-451D6BF548EF}"/>
          </ac:spMkLst>
        </pc:spChg>
      </pc:sldChg>
      <pc:sldChg chg="add del">
        <pc:chgData name="张 智" userId="36bdf691fd3510be" providerId="LiveId" clId="{5402EDA1-D713-4394-87DC-35CDF0141A82}" dt="2023-08-16T06:20:03.324" v="4617" actId="2696"/>
        <pc:sldMkLst>
          <pc:docMk/>
          <pc:sldMk cId="2338250154" sldId="278"/>
        </pc:sldMkLst>
      </pc:sldChg>
      <pc:sldChg chg="modSp add del mod">
        <pc:chgData name="张 智" userId="36bdf691fd3510be" providerId="LiveId" clId="{5402EDA1-D713-4394-87DC-35CDF0141A82}" dt="2023-08-16T08:28:29.779" v="6574" actId="2696"/>
        <pc:sldMkLst>
          <pc:docMk/>
          <pc:sldMk cId="3541866018" sldId="278"/>
        </pc:sldMkLst>
        <pc:spChg chg="mod">
          <ac:chgData name="张 智" userId="36bdf691fd3510be" providerId="LiveId" clId="{5402EDA1-D713-4394-87DC-35CDF0141A82}" dt="2023-08-16T07:33:32.028" v="5409" actId="14100"/>
          <ac:spMkLst>
            <pc:docMk/>
            <pc:sldMk cId="3541866018" sldId="278"/>
            <ac:spMk id="2" creationId="{98ACEFEB-3C59-724C-9F6C-6099AD6EB856}"/>
          </ac:spMkLst>
        </pc:spChg>
        <pc:spChg chg="mod">
          <ac:chgData name="张 智" userId="36bdf691fd3510be" providerId="LiveId" clId="{5402EDA1-D713-4394-87DC-35CDF0141A82}" dt="2023-08-16T08:16:15.857" v="6448" actId="21"/>
          <ac:spMkLst>
            <pc:docMk/>
            <pc:sldMk cId="3541866018" sldId="278"/>
            <ac:spMk id="3" creationId="{A1777822-F08B-5D4F-9AFF-451D6BF548EF}"/>
          </ac:spMkLst>
        </pc:spChg>
      </pc:sldChg>
      <pc:sldChg chg="modSp add del mod">
        <pc:chgData name="张 智" userId="36bdf691fd3510be" providerId="LiveId" clId="{5402EDA1-D713-4394-87DC-35CDF0141A82}" dt="2023-08-16T07:45:14.910" v="5659" actId="2696"/>
        <pc:sldMkLst>
          <pc:docMk/>
          <pc:sldMk cId="1913900317" sldId="279"/>
        </pc:sldMkLst>
        <pc:spChg chg="mod">
          <ac:chgData name="张 智" userId="36bdf691fd3510be" providerId="LiveId" clId="{5402EDA1-D713-4394-87DC-35CDF0141A82}" dt="2023-08-16T03:23:44.317" v="4584" actId="27636"/>
          <ac:spMkLst>
            <pc:docMk/>
            <pc:sldMk cId="1913900317" sldId="279"/>
            <ac:spMk id="3" creationId="{A1777822-F08B-5D4F-9AFF-451D6BF548EF}"/>
          </ac:spMkLst>
        </pc:spChg>
      </pc:sldChg>
      <pc:sldChg chg="modSp add del mod">
        <pc:chgData name="张 智" userId="36bdf691fd3510be" providerId="LiveId" clId="{5402EDA1-D713-4394-87DC-35CDF0141A82}" dt="2023-08-16T07:45:17.135" v="5660" actId="2696"/>
        <pc:sldMkLst>
          <pc:docMk/>
          <pc:sldMk cId="295129211" sldId="280"/>
        </pc:sldMkLst>
        <pc:spChg chg="mod">
          <ac:chgData name="张 智" userId="36bdf691fd3510be" providerId="LiveId" clId="{5402EDA1-D713-4394-87DC-35CDF0141A82}" dt="2023-08-16T03:23:44.325" v="4585" actId="27636"/>
          <ac:spMkLst>
            <pc:docMk/>
            <pc:sldMk cId="295129211" sldId="280"/>
            <ac:spMk id="3" creationId="{A1777822-F08B-5D4F-9AFF-451D6BF548EF}"/>
          </ac:spMkLst>
        </pc:spChg>
      </pc:sldChg>
      <pc:sldChg chg="modSp add del mod">
        <pc:chgData name="张 智" userId="36bdf691fd3510be" providerId="LiveId" clId="{5402EDA1-D713-4394-87DC-35CDF0141A82}" dt="2023-08-16T07:45:19.478" v="5661" actId="2696"/>
        <pc:sldMkLst>
          <pc:docMk/>
          <pc:sldMk cId="1208137280" sldId="288"/>
        </pc:sldMkLst>
        <pc:spChg chg="mod">
          <ac:chgData name="张 智" userId="36bdf691fd3510be" providerId="LiveId" clId="{5402EDA1-D713-4394-87DC-35CDF0141A82}" dt="2023-08-16T03:23:44.333" v="4586" actId="27636"/>
          <ac:spMkLst>
            <pc:docMk/>
            <pc:sldMk cId="1208137280" sldId="288"/>
            <ac:spMk id="3" creationId="{A1777822-F08B-5D4F-9AFF-451D6BF548EF}"/>
          </ac:spMkLst>
        </pc:spChg>
      </pc:sldChg>
      <pc:sldChg chg="modSp add del mod">
        <pc:chgData name="张 智" userId="36bdf691fd3510be" providerId="LiveId" clId="{5402EDA1-D713-4394-87DC-35CDF0141A82}" dt="2023-08-16T08:30:02.034" v="6586" actId="2696"/>
        <pc:sldMkLst>
          <pc:docMk/>
          <pc:sldMk cId="2895985241" sldId="289"/>
        </pc:sldMkLst>
        <pc:spChg chg="mod">
          <ac:chgData name="张 智" userId="36bdf691fd3510be" providerId="LiveId" clId="{5402EDA1-D713-4394-87DC-35CDF0141A82}" dt="2023-08-16T03:23:44.338" v="4587" actId="27636"/>
          <ac:spMkLst>
            <pc:docMk/>
            <pc:sldMk cId="2895985241" sldId="289"/>
            <ac:spMk id="3" creationId="{A1777822-F08B-5D4F-9AFF-451D6BF548EF}"/>
          </ac:spMkLst>
        </pc:spChg>
      </pc:sldChg>
      <pc:sldChg chg="add del">
        <pc:chgData name="张 智" userId="36bdf691fd3510be" providerId="LiveId" clId="{5402EDA1-D713-4394-87DC-35CDF0141A82}" dt="2023-08-16T08:30:36.818" v="6589" actId="2696"/>
        <pc:sldMkLst>
          <pc:docMk/>
          <pc:sldMk cId="3360080928" sldId="289"/>
        </pc:sldMkLst>
      </pc:sldChg>
      <pc:sldChg chg="modSp add del mod">
        <pc:chgData name="张 智" userId="36bdf691fd3510be" providerId="LiveId" clId="{5402EDA1-D713-4394-87DC-35CDF0141A82}" dt="2023-08-17T13:42:00.719" v="11932" actId="2696"/>
        <pc:sldMkLst>
          <pc:docMk/>
          <pc:sldMk cId="1539165755" sldId="290"/>
        </pc:sldMkLst>
        <pc:spChg chg="mod">
          <ac:chgData name="张 智" userId="36bdf691fd3510be" providerId="LiveId" clId="{5402EDA1-D713-4394-87DC-35CDF0141A82}" dt="2023-08-16T08:52:25.119" v="6681" actId="1076"/>
          <ac:spMkLst>
            <pc:docMk/>
            <pc:sldMk cId="1539165755" sldId="290"/>
            <ac:spMk id="2" creationId="{98ACEFEB-3C59-724C-9F6C-6099AD6EB856}"/>
          </ac:spMkLst>
        </pc:spChg>
        <pc:spChg chg="mod">
          <ac:chgData name="张 智" userId="36bdf691fd3510be" providerId="LiveId" clId="{5402EDA1-D713-4394-87DC-35CDF0141A82}" dt="2023-08-16T08:52:28.619" v="6682" actId="113"/>
          <ac:spMkLst>
            <pc:docMk/>
            <pc:sldMk cId="1539165755" sldId="290"/>
            <ac:spMk id="3" creationId="{A1777822-F08B-5D4F-9AFF-451D6BF548EF}"/>
          </ac:spMkLst>
        </pc:spChg>
      </pc:sldChg>
      <pc:sldChg chg="modSp add del mod">
        <pc:chgData name="张 智" userId="36bdf691fd3510be" providerId="LiveId" clId="{5402EDA1-D713-4394-87DC-35CDF0141A82}" dt="2023-08-17T13:42:20.518" v="11933" actId="2696"/>
        <pc:sldMkLst>
          <pc:docMk/>
          <pc:sldMk cId="3955519557" sldId="294"/>
        </pc:sldMkLst>
        <pc:spChg chg="mod">
          <ac:chgData name="张 智" userId="36bdf691fd3510be" providerId="LiveId" clId="{5402EDA1-D713-4394-87DC-35CDF0141A82}" dt="2023-08-17T13:24:28.604" v="11810" actId="2711"/>
          <ac:spMkLst>
            <pc:docMk/>
            <pc:sldMk cId="3955519557" sldId="294"/>
            <ac:spMk id="2" creationId="{98ACEFEB-3C59-724C-9F6C-6099AD6EB856}"/>
          </ac:spMkLst>
        </pc:spChg>
        <pc:spChg chg="mod">
          <ac:chgData name="张 智" userId="36bdf691fd3510be" providerId="LiveId" clId="{5402EDA1-D713-4394-87DC-35CDF0141A82}" dt="2023-08-17T13:24:24.746" v="11809" actId="2711"/>
          <ac:spMkLst>
            <pc:docMk/>
            <pc:sldMk cId="3955519557" sldId="294"/>
            <ac:spMk id="3" creationId="{A1777822-F08B-5D4F-9AFF-451D6BF548EF}"/>
          </ac:spMkLst>
        </pc:spChg>
        <pc:spChg chg="mod">
          <ac:chgData name="张 智" userId="36bdf691fd3510be" providerId="LiveId" clId="{5402EDA1-D713-4394-87DC-35CDF0141A82}" dt="2023-08-17T13:24:24.746" v="11809" actId="2711"/>
          <ac:spMkLst>
            <pc:docMk/>
            <pc:sldMk cId="3955519557" sldId="294"/>
            <ac:spMk id="4" creationId="{81F5DDB3-E553-6F4A-A0E2-CD8137ED01CE}"/>
          </ac:spMkLst>
        </pc:spChg>
        <pc:spChg chg="mod">
          <ac:chgData name="张 智" userId="36bdf691fd3510be" providerId="LiveId" clId="{5402EDA1-D713-4394-87DC-35CDF0141A82}" dt="2023-08-17T13:24:24.746" v="11809" actId="2711"/>
          <ac:spMkLst>
            <pc:docMk/>
            <pc:sldMk cId="3955519557" sldId="294"/>
            <ac:spMk id="22" creationId="{92F1C3B2-AA38-0C42-929E-F1303056F1CA}"/>
          </ac:spMkLst>
        </pc:spChg>
        <pc:spChg chg="mod">
          <ac:chgData name="张 智" userId="36bdf691fd3510be" providerId="LiveId" clId="{5402EDA1-D713-4394-87DC-35CDF0141A82}" dt="2023-08-17T13:24:24.746" v="11809" actId="2711"/>
          <ac:spMkLst>
            <pc:docMk/>
            <pc:sldMk cId="3955519557" sldId="294"/>
            <ac:spMk id="23" creationId="{E715C108-9055-964A-87F8-232A0228A4E2}"/>
          </ac:spMkLst>
        </pc:spChg>
        <pc:spChg chg="mod">
          <ac:chgData name="张 智" userId="36bdf691fd3510be" providerId="LiveId" clId="{5402EDA1-D713-4394-87DC-35CDF0141A82}" dt="2023-08-17T13:24:24.746" v="11809" actId="2711"/>
          <ac:spMkLst>
            <pc:docMk/>
            <pc:sldMk cId="3955519557" sldId="294"/>
            <ac:spMk id="24" creationId="{31A7E12A-9634-EF48-8152-4DE542848C41}"/>
          </ac:spMkLst>
        </pc:spChg>
        <pc:spChg chg="mod">
          <ac:chgData name="张 智" userId="36bdf691fd3510be" providerId="LiveId" clId="{5402EDA1-D713-4394-87DC-35CDF0141A82}" dt="2023-08-17T13:24:24.746" v="11809" actId="2711"/>
          <ac:spMkLst>
            <pc:docMk/>
            <pc:sldMk cId="3955519557" sldId="294"/>
            <ac:spMk id="25" creationId="{D095D2F6-FD59-BB4A-9104-C6F6F95075D4}"/>
          </ac:spMkLst>
        </pc:spChg>
        <pc:spChg chg="mod">
          <ac:chgData name="张 智" userId="36bdf691fd3510be" providerId="LiveId" clId="{5402EDA1-D713-4394-87DC-35CDF0141A82}" dt="2023-08-17T13:24:24.746" v="11809" actId="2711"/>
          <ac:spMkLst>
            <pc:docMk/>
            <pc:sldMk cId="3955519557" sldId="294"/>
            <ac:spMk id="27" creationId="{846D4264-B07D-5D46-8672-6C915B9AD970}"/>
          </ac:spMkLst>
        </pc:spChg>
        <pc:spChg chg="mod">
          <ac:chgData name="张 智" userId="36bdf691fd3510be" providerId="LiveId" clId="{5402EDA1-D713-4394-87DC-35CDF0141A82}" dt="2023-08-17T13:24:24.746" v="11809" actId="2711"/>
          <ac:spMkLst>
            <pc:docMk/>
            <pc:sldMk cId="3955519557" sldId="294"/>
            <ac:spMk id="38" creationId="{8E5F64CA-F12B-C048-868C-ABC919A2EB45}"/>
          </ac:spMkLst>
        </pc:spChg>
        <pc:spChg chg="mod">
          <ac:chgData name="张 智" userId="36bdf691fd3510be" providerId="LiveId" clId="{5402EDA1-D713-4394-87DC-35CDF0141A82}" dt="2023-08-17T13:24:24.746" v="11809" actId="2711"/>
          <ac:spMkLst>
            <pc:docMk/>
            <pc:sldMk cId="3955519557" sldId="294"/>
            <ac:spMk id="54" creationId="{5BF83FA2-305B-E646-90D7-B7A112EDB986}"/>
          </ac:spMkLst>
        </pc:spChg>
        <pc:spChg chg="mod">
          <ac:chgData name="张 智" userId="36bdf691fd3510be" providerId="LiveId" clId="{5402EDA1-D713-4394-87DC-35CDF0141A82}" dt="2023-08-17T13:24:24.746" v="11809" actId="2711"/>
          <ac:spMkLst>
            <pc:docMk/>
            <pc:sldMk cId="3955519557" sldId="294"/>
            <ac:spMk id="55" creationId="{D230F044-3C15-7D43-9212-FF5A623B083E}"/>
          </ac:spMkLst>
        </pc:spChg>
        <pc:grpChg chg="mod">
          <ac:chgData name="张 智" userId="36bdf691fd3510be" providerId="LiveId" clId="{5402EDA1-D713-4394-87DC-35CDF0141A82}" dt="2023-08-16T08:52:57.716" v="6692" actId="1076"/>
          <ac:grpSpMkLst>
            <pc:docMk/>
            <pc:sldMk cId="3955519557" sldId="294"/>
            <ac:grpSpMk id="13" creationId="{007F36C6-652C-3149-9D3B-D8ADD0EF9A0B}"/>
          </ac:grpSpMkLst>
        </pc:grpChg>
        <pc:picChg chg="mod">
          <ac:chgData name="张 智" userId="36bdf691fd3510be" providerId="LiveId" clId="{5402EDA1-D713-4394-87DC-35CDF0141A82}" dt="2023-08-16T08:52:57.716" v="6692" actId="1076"/>
          <ac:picMkLst>
            <pc:docMk/>
            <pc:sldMk cId="3955519557" sldId="294"/>
            <ac:picMk id="7" creationId="{C71251D2-DAF3-DB41-B199-EB6B168D0CFD}"/>
          </ac:picMkLst>
        </pc:picChg>
        <pc:picChg chg="mod">
          <ac:chgData name="张 智" userId="36bdf691fd3510be" providerId="LiveId" clId="{5402EDA1-D713-4394-87DC-35CDF0141A82}" dt="2023-08-16T08:52:57.716" v="6692" actId="1076"/>
          <ac:picMkLst>
            <pc:docMk/>
            <pc:sldMk cId="3955519557" sldId="294"/>
            <ac:picMk id="9" creationId="{0E983205-672D-F141-8993-7D2135B93798}"/>
          </ac:picMkLst>
        </pc:picChg>
        <pc:picChg chg="mod">
          <ac:chgData name="张 智" userId="36bdf691fd3510be" providerId="LiveId" clId="{5402EDA1-D713-4394-87DC-35CDF0141A82}" dt="2023-08-16T08:52:57.716" v="6692" actId="1076"/>
          <ac:picMkLst>
            <pc:docMk/>
            <pc:sldMk cId="3955519557" sldId="294"/>
            <ac:picMk id="26" creationId="{50BA4E7C-5142-4E40-A1B5-4D832880D3B1}"/>
          </ac:picMkLst>
        </pc:picChg>
        <pc:picChg chg="mod">
          <ac:chgData name="张 智" userId="36bdf691fd3510be" providerId="LiveId" clId="{5402EDA1-D713-4394-87DC-35CDF0141A82}" dt="2023-08-16T08:52:57.716" v="6692" actId="1076"/>
          <ac:picMkLst>
            <pc:docMk/>
            <pc:sldMk cId="3955519557" sldId="294"/>
            <ac:picMk id="37" creationId="{8265CF20-F0E5-5C46-B14A-FBB421599778}"/>
          </ac:picMkLst>
        </pc:picChg>
        <pc:picChg chg="mod">
          <ac:chgData name="张 智" userId="36bdf691fd3510be" providerId="LiveId" clId="{5402EDA1-D713-4394-87DC-35CDF0141A82}" dt="2023-08-16T08:52:57.716" v="6692" actId="1076"/>
          <ac:picMkLst>
            <pc:docMk/>
            <pc:sldMk cId="3955519557" sldId="294"/>
            <ac:picMk id="40" creationId="{17D2E732-4C71-B94C-ABAF-779A021CC7EE}"/>
          </ac:picMkLst>
        </pc:picChg>
        <pc:picChg chg="mod">
          <ac:chgData name="张 智" userId="36bdf691fd3510be" providerId="LiveId" clId="{5402EDA1-D713-4394-87DC-35CDF0141A82}" dt="2023-08-16T08:52:57.716" v="6692" actId="1076"/>
          <ac:picMkLst>
            <pc:docMk/>
            <pc:sldMk cId="3955519557" sldId="294"/>
            <ac:picMk id="47" creationId="{AE00BF7B-300A-054A-B3C6-FB73A50CCD07}"/>
          </ac:picMkLst>
        </pc:picChg>
        <pc:cxnChg chg="mod">
          <ac:chgData name="张 智" userId="36bdf691fd3510be" providerId="LiveId" clId="{5402EDA1-D713-4394-87DC-35CDF0141A82}" dt="2023-08-17T13:24:24.746" v="11809" actId="2711"/>
          <ac:cxnSpMkLst>
            <pc:docMk/>
            <pc:sldMk cId="3955519557" sldId="294"/>
            <ac:cxnSpMk id="15" creationId="{36146CEA-0764-8C4C-B63A-3C9476664A33}"/>
          </ac:cxnSpMkLst>
        </pc:cxnChg>
        <pc:cxnChg chg="mod">
          <ac:chgData name="张 智" userId="36bdf691fd3510be" providerId="LiveId" clId="{5402EDA1-D713-4394-87DC-35CDF0141A82}" dt="2023-08-17T13:24:24.746" v="11809" actId="2711"/>
          <ac:cxnSpMkLst>
            <pc:docMk/>
            <pc:sldMk cId="3955519557" sldId="294"/>
            <ac:cxnSpMk id="16" creationId="{1E2B30CB-FC36-1D4F-AC7F-664FC71392C0}"/>
          </ac:cxnSpMkLst>
        </pc:cxnChg>
        <pc:cxnChg chg="mod">
          <ac:chgData name="张 智" userId="36bdf691fd3510be" providerId="LiveId" clId="{5402EDA1-D713-4394-87DC-35CDF0141A82}" dt="2023-08-17T13:24:24.746" v="11809" actId="2711"/>
          <ac:cxnSpMkLst>
            <pc:docMk/>
            <pc:sldMk cId="3955519557" sldId="294"/>
            <ac:cxnSpMk id="19" creationId="{8DD9EA37-B136-CD42-89D2-7E17C60035A9}"/>
          </ac:cxnSpMkLst>
        </pc:cxnChg>
        <pc:cxnChg chg="mod">
          <ac:chgData name="张 智" userId="36bdf691fd3510be" providerId="LiveId" clId="{5402EDA1-D713-4394-87DC-35CDF0141A82}" dt="2023-08-17T13:24:24.746" v="11809" actId="2711"/>
          <ac:cxnSpMkLst>
            <pc:docMk/>
            <pc:sldMk cId="3955519557" sldId="294"/>
            <ac:cxnSpMk id="28" creationId="{C2786D77-8158-1743-A829-105FD8FD44C1}"/>
          </ac:cxnSpMkLst>
        </pc:cxnChg>
        <pc:cxnChg chg="mod">
          <ac:chgData name="张 智" userId="36bdf691fd3510be" providerId="LiveId" clId="{5402EDA1-D713-4394-87DC-35CDF0141A82}" dt="2023-08-17T13:24:24.746" v="11809" actId="2711"/>
          <ac:cxnSpMkLst>
            <pc:docMk/>
            <pc:sldMk cId="3955519557" sldId="294"/>
            <ac:cxnSpMk id="31" creationId="{DEBEAAD0-A23E-E94C-BA3D-F7847F496AFE}"/>
          </ac:cxnSpMkLst>
        </pc:cxnChg>
        <pc:cxnChg chg="mod">
          <ac:chgData name="张 智" userId="36bdf691fd3510be" providerId="LiveId" clId="{5402EDA1-D713-4394-87DC-35CDF0141A82}" dt="2023-08-17T13:24:24.746" v="11809" actId="2711"/>
          <ac:cxnSpMkLst>
            <pc:docMk/>
            <pc:sldMk cId="3955519557" sldId="294"/>
            <ac:cxnSpMk id="34" creationId="{2ABA6C7E-0428-6346-80CE-52897CA6B912}"/>
          </ac:cxnSpMkLst>
        </pc:cxnChg>
        <pc:cxnChg chg="mod">
          <ac:chgData name="张 智" userId="36bdf691fd3510be" providerId="LiveId" clId="{5402EDA1-D713-4394-87DC-35CDF0141A82}" dt="2023-08-16T08:52:57.716" v="6692" actId="1076"/>
          <ac:cxnSpMkLst>
            <pc:docMk/>
            <pc:sldMk cId="3955519557" sldId="294"/>
            <ac:cxnSpMk id="43" creationId="{1C525F12-3F56-174B-96C1-5F7D6BCFABB0}"/>
          </ac:cxnSpMkLst>
        </pc:cxnChg>
        <pc:cxnChg chg="mod">
          <ac:chgData name="张 智" userId="36bdf691fd3510be" providerId="LiveId" clId="{5402EDA1-D713-4394-87DC-35CDF0141A82}" dt="2023-08-16T08:52:57.716" v="6692" actId="1076"/>
          <ac:cxnSpMkLst>
            <pc:docMk/>
            <pc:sldMk cId="3955519557" sldId="294"/>
            <ac:cxnSpMk id="48" creationId="{6C0997D6-09C3-8F4B-BFB8-5F8D16025A43}"/>
          </ac:cxnSpMkLst>
        </pc:cxnChg>
      </pc:sldChg>
      <pc:sldChg chg="modSp add del mod">
        <pc:chgData name="张 智" userId="36bdf691fd3510be" providerId="LiveId" clId="{5402EDA1-D713-4394-87DC-35CDF0141A82}" dt="2023-08-17T15:24:58.906" v="13791" actId="2696"/>
        <pc:sldMkLst>
          <pc:docMk/>
          <pc:sldMk cId="2129791650" sldId="298"/>
        </pc:sldMkLst>
        <pc:spChg chg="mod">
          <ac:chgData name="张 智" userId="36bdf691fd3510be" providerId="LiveId" clId="{5402EDA1-D713-4394-87DC-35CDF0141A82}" dt="2023-08-16T03:25:14.032" v="4612" actId="20577"/>
          <ac:spMkLst>
            <pc:docMk/>
            <pc:sldMk cId="2129791650" sldId="298"/>
            <ac:spMk id="2" creationId="{98ACEFEB-3C59-724C-9F6C-6099AD6EB856}"/>
          </ac:spMkLst>
        </pc:spChg>
      </pc:sldChg>
      <pc:sldChg chg="modSp add mod modNotesTx">
        <pc:chgData name="张 智" userId="36bdf691fd3510be" providerId="LiveId" clId="{5402EDA1-D713-4394-87DC-35CDF0141A82}" dt="2023-08-16T06:35:24.601" v="4809" actId="20577"/>
        <pc:sldMkLst>
          <pc:docMk/>
          <pc:sldMk cId="3039451630" sldId="343"/>
        </pc:sldMkLst>
        <pc:spChg chg="mod">
          <ac:chgData name="张 智" userId="36bdf691fd3510be" providerId="LiveId" clId="{5402EDA1-D713-4394-87DC-35CDF0141A82}" dt="2023-08-16T03:14:20.816" v="4560" actId="313"/>
          <ac:spMkLst>
            <pc:docMk/>
            <pc:sldMk cId="3039451630" sldId="343"/>
            <ac:spMk id="3" creationId="{E9712784-199A-4366-8059-4B353600DEA1}"/>
          </ac:spMkLst>
        </pc:spChg>
      </pc:sldChg>
      <pc:sldChg chg="modSp add del mod">
        <pc:chgData name="张 智" userId="36bdf691fd3510be" providerId="LiveId" clId="{5402EDA1-D713-4394-87DC-35CDF0141A82}" dt="2023-08-17T14:15:51.168" v="12837" actId="2696"/>
        <pc:sldMkLst>
          <pc:docMk/>
          <pc:sldMk cId="1558777975" sldId="418"/>
        </pc:sldMkLst>
        <pc:spChg chg="mod">
          <ac:chgData name="张 智" userId="36bdf691fd3510be" providerId="LiveId" clId="{5402EDA1-D713-4394-87DC-35CDF0141A82}" dt="2023-08-16T03:22:31.870" v="4581" actId="27636"/>
          <ac:spMkLst>
            <pc:docMk/>
            <pc:sldMk cId="1558777975" sldId="418"/>
            <ac:spMk id="3" creationId="{16E39FD5-37A8-4348-8381-91D726EF0830}"/>
          </ac:spMkLst>
        </pc:spChg>
      </pc:sldChg>
      <pc:sldChg chg="modSp add del mod">
        <pc:chgData name="张 智" userId="36bdf691fd3510be" providerId="LiveId" clId="{5402EDA1-D713-4394-87DC-35CDF0141A82}" dt="2023-08-17T13:31:12.644" v="11879" actId="2696"/>
        <pc:sldMkLst>
          <pc:docMk/>
          <pc:sldMk cId="274185263" sldId="434"/>
        </pc:sldMkLst>
        <pc:spChg chg="mod">
          <ac:chgData name="张 智" userId="36bdf691fd3510be" providerId="LiveId" clId="{5402EDA1-D713-4394-87DC-35CDF0141A82}" dt="2023-08-17T13:30:09.032" v="11874" actId="2711"/>
          <ac:spMkLst>
            <pc:docMk/>
            <pc:sldMk cId="274185263" sldId="434"/>
            <ac:spMk id="5" creationId="{0E613293-05F4-4C25-A705-89AAFB9C7AAD}"/>
          </ac:spMkLst>
        </pc:spChg>
        <pc:spChg chg="mod">
          <ac:chgData name="张 智" userId="36bdf691fd3510be" providerId="LiveId" clId="{5402EDA1-D713-4394-87DC-35CDF0141A82}" dt="2023-08-17T13:29:45.989" v="11871" actId="2711"/>
          <ac:spMkLst>
            <pc:docMk/>
            <pc:sldMk cId="274185263" sldId="434"/>
            <ac:spMk id="7" creationId="{00000000-0000-0000-0000-000000000000}"/>
          </ac:spMkLst>
        </pc:spChg>
        <pc:spChg chg="mod">
          <ac:chgData name="张 智" userId="36bdf691fd3510be" providerId="LiveId" clId="{5402EDA1-D713-4394-87DC-35CDF0141A82}" dt="2023-08-17T13:30:19.598" v="11877" actId="14100"/>
          <ac:spMkLst>
            <pc:docMk/>
            <pc:sldMk cId="274185263" sldId="434"/>
            <ac:spMk id="9" creationId="{853EF04D-4AB1-442A-9119-2911AD52F027}"/>
          </ac:spMkLst>
        </pc:spChg>
      </pc:sldChg>
      <pc:sldChg chg="add del">
        <pc:chgData name="张 智" userId="36bdf691fd3510be" providerId="LiveId" clId="{5402EDA1-D713-4394-87DC-35CDF0141A82}" dt="2023-08-17T13:31:10.584" v="11878" actId="2696"/>
        <pc:sldMkLst>
          <pc:docMk/>
          <pc:sldMk cId="1092262459" sldId="435"/>
        </pc:sldMkLst>
      </pc:sldChg>
      <pc:sldChg chg="addSp delSp modSp add del mod">
        <pc:chgData name="张 智" userId="36bdf691fd3510be" providerId="LiveId" clId="{5402EDA1-D713-4394-87DC-35CDF0141A82}" dt="2023-08-17T14:16:13.481" v="12838" actId="2696"/>
        <pc:sldMkLst>
          <pc:docMk/>
          <pc:sldMk cId="374373565" sldId="557"/>
        </pc:sldMkLst>
        <pc:spChg chg="mod">
          <ac:chgData name="张 智" userId="36bdf691fd3510be" providerId="LiveId" clId="{5402EDA1-D713-4394-87DC-35CDF0141A82}" dt="2023-08-17T13:25:42.700" v="11820" actId="2711"/>
          <ac:spMkLst>
            <pc:docMk/>
            <pc:sldMk cId="374373565" sldId="557"/>
            <ac:spMk id="4" creationId="{00000000-0000-0000-0000-000000000000}"/>
          </ac:spMkLst>
        </pc:spChg>
        <pc:spChg chg="mod">
          <ac:chgData name="张 智" userId="36bdf691fd3510be" providerId="LiveId" clId="{5402EDA1-D713-4394-87DC-35CDF0141A82}" dt="2023-08-17T13:25:42.700" v="11820" actId="2711"/>
          <ac:spMkLst>
            <pc:docMk/>
            <pc:sldMk cId="374373565" sldId="557"/>
            <ac:spMk id="7" creationId="{00000000-0000-0000-0000-000000000000}"/>
          </ac:spMkLst>
        </pc:spChg>
        <pc:spChg chg="mod">
          <ac:chgData name="张 智" userId="36bdf691fd3510be" providerId="LiveId" clId="{5402EDA1-D713-4394-87DC-35CDF0141A82}" dt="2023-08-17T13:25:42.700" v="11820" actId="2711"/>
          <ac:spMkLst>
            <pc:docMk/>
            <pc:sldMk cId="374373565" sldId="557"/>
            <ac:spMk id="8" creationId="{00000000-0000-0000-0000-000000000000}"/>
          </ac:spMkLst>
        </pc:spChg>
        <pc:spChg chg="mod">
          <ac:chgData name="张 智" userId="36bdf691fd3510be" providerId="LiveId" clId="{5402EDA1-D713-4394-87DC-35CDF0141A82}" dt="2023-08-17T13:25:42.700" v="11820" actId="2711"/>
          <ac:spMkLst>
            <pc:docMk/>
            <pc:sldMk cId="374373565" sldId="557"/>
            <ac:spMk id="9" creationId="{00000000-0000-0000-0000-000000000000}"/>
          </ac:spMkLst>
        </pc:spChg>
        <pc:spChg chg="mod">
          <ac:chgData name="张 智" userId="36bdf691fd3510be" providerId="LiveId" clId="{5402EDA1-D713-4394-87DC-35CDF0141A82}" dt="2023-08-17T13:25:42.700" v="11820" actId="2711"/>
          <ac:spMkLst>
            <pc:docMk/>
            <pc:sldMk cId="374373565" sldId="557"/>
            <ac:spMk id="10" creationId="{00000000-0000-0000-0000-000000000000}"/>
          </ac:spMkLst>
        </pc:spChg>
        <pc:spChg chg="mod topLvl">
          <ac:chgData name="张 智" userId="36bdf691fd3510be" providerId="LiveId" clId="{5402EDA1-D713-4394-87DC-35CDF0141A82}" dt="2023-08-17T13:27:36.434" v="11851" actId="1035"/>
          <ac:spMkLst>
            <pc:docMk/>
            <pc:sldMk cId="374373565" sldId="557"/>
            <ac:spMk id="23" creationId="{00000000-0000-0000-0000-000000000000}"/>
          </ac:spMkLst>
        </pc:spChg>
        <pc:spChg chg="mod topLvl">
          <ac:chgData name="张 智" userId="36bdf691fd3510be" providerId="LiveId" clId="{5402EDA1-D713-4394-87DC-35CDF0141A82}" dt="2023-08-17T13:28:42.215" v="11868" actId="1076"/>
          <ac:spMkLst>
            <pc:docMk/>
            <pc:sldMk cId="374373565" sldId="557"/>
            <ac:spMk id="30" creationId="{00000000-0000-0000-0000-000000000000}"/>
          </ac:spMkLst>
        </pc:spChg>
        <pc:spChg chg="del mod topLvl">
          <ac:chgData name="张 智" userId="36bdf691fd3510be" providerId="LiveId" clId="{5402EDA1-D713-4394-87DC-35CDF0141A82}" dt="2023-08-17T13:28:36.004" v="11866" actId="478"/>
          <ac:spMkLst>
            <pc:docMk/>
            <pc:sldMk cId="374373565" sldId="557"/>
            <ac:spMk id="33" creationId="{00000000-0000-0000-0000-000000000000}"/>
          </ac:spMkLst>
        </pc:spChg>
        <pc:spChg chg="add mod">
          <ac:chgData name="张 智" userId="36bdf691fd3510be" providerId="LiveId" clId="{5402EDA1-D713-4394-87DC-35CDF0141A82}" dt="2023-08-17T13:28:46.607" v="11869" actId="1076"/>
          <ac:spMkLst>
            <pc:docMk/>
            <pc:sldMk cId="374373565" sldId="557"/>
            <ac:spMk id="38" creationId="{4B5A3BC6-EE94-436E-B016-480B5B36CAA3}"/>
          </ac:spMkLst>
        </pc:spChg>
        <pc:grpChg chg="del mod">
          <ac:chgData name="张 智" userId="36bdf691fd3510be" providerId="LiveId" clId="{5402EDA1-D713-4394-87DC-35CDF0141A82}" dt="2023-08-17T13:27:12.220" v="11840" actId="478"/>
          <ac:grpSpMkLst>
            <pc:docMk/>
            <pc:sldMk cId="374373565" sldId="557"/>
            <ac:grpSpMk id="21" creationId="{00000000-0000-0000-0000-000000000000}"/>
          </ac:grpSpMkLst>
        </pc:grpChg>
        <pc:grpChg chg="del mod">
          <ac:chgData name="张 智" userId="36bdf691fd3510be" providerId="LiveId" clId="{5402EDA1-D713-4394-87DC-35CDF0141A82}" dt="2023-08-17T13:27:44.799" v="11853" actId="478"/>
          <ac:grpSpMkLst>
            <pc:docMk/>
            <pc:sldMk cId="374373565" sldId="557"/>
            <ac:grpSpMk id="28" creationId="{00000000-0000-0000-0000-000000000000}"/>
          </ac:grpSpMkLst>
        </pc:grpChg>
        <pc:grpChg chg="del mod">
          <ac:chgData name="张 智" userId="36bdf691fd3510be" providerId="LiveId" clId="{5402EDA1-D713-4394-87DC-35CDF0141A82}" dt="2023-08-17T13:28:28.956" v="11863" actId="478"/>
          <ac:grpSpMkLst>
            <pc:docMk/>
            <pc:sldMk cId="374373565" sldId="557"/>
            <ac:grpSpMk id="31" creationId="{00000000-0000-0000-0000-000000000000}"/>
          </ac:grpSpMkLst>
        </pc:grpChg>
        <pc:grpChg chg="mod">
          <ac:chgData name="张 智" userId="36bdf691fd3510be" providerId="LiveId" clId="{5402EDA1-D713-4394-87DC-35CDF0141A82}" dt="2023-08-17T13:25:42.700" v="11820" actId="2711"/>
          <ac:grpSpMkLst>
            <pc:docMk/>
            <pc:sldMk cId="374373565" sldId="557"/>
            <ac:grpSpMk id="34" creationId="{00000000-0000-0000-0000-000000000000}"/>
          </ac:grpSpMkLst>
        </pc:grpChg>
        <pc:grpChg chg="mod">
          <ac:chgData name="张 智" userId="36bdf691fd3510be" providerId="LiveId" clId="{5402EDA1-D713-4394-87DC-35CDF0141A82}" dt="2023-08-17T13:25:42.700" v="11820" actId="2711"/>
          <ac:grpSpMkLst>
            <pc:docMk/>
            <pc:sldMk cId="374373565" sldId="557"/>
            <ac:grpSpMk id="35" creationId="{00000000-0000-0000-0000-000000000000}"/>
          </ac:grpSpMkLst>
        </pc:grpChg>
        <pc:picChg chg="mod">
          <ac:chgData name="张 智" userId="36bdf691fd3510be" providerId="LiveId" clId="{5402EDA1-D713-4394-87DC-35CDF0141A82}" dt="2023-08-17T13:25:42.700" v="11820" actId="2711"/>
          <ac:picMkLst>
            <pc:docMk/>
            <pc:sldMk cId="374373565" sldId="557"/>
            <ac:picMk id="5" creationId="{00000000-0000-0000-0000-000000000000}"/>
          </ac:picMkLst>
        </pc:picChg>
        <pc:picChg chg="del mod topLvl">
          <ac:chgData name="张 智" userId="36bdf691fd3510be" providerId="LiveId" clId="{5402EDA1-D713-4394-87DC-35CDF0141A82}" dt="2023-08-17T13:27:12.220" v="11840" actId="478"/>
          <ac:picMkLst>
            <pc:docMk/>
            <pc:sldMk cId="374373565" sldId="557"/>
            <ac:picMk id="22" creationId="{00000000-0000-0000-0000-000000000000}"/>
          </ac:picMkLst>
        </pc:picChg>
        <pc:picChg chg="del topLvl">
          <ac:chgData name="张 智" userId="36bdf691fd3510be" providerId="LiveId" clId="{5402EDA1-D713-4394-87DC-35CDF0141A82}" dt="2023-08-17T13:27:44.799" v="11853" actId="478"/>
          <ac:picMkLst>
            <pc:docMk/>
            <pc:sldMk cId="374373565" sldId="557"/>
            <ac:picMk id="29" creationId="{00000000-0000-0000-0000-000000000000}"/>
          </ac:picMkLst>
        </pc:picChg>
        <pc:picChg chg="del topLvl">
          <ac:chgData name="张 智" userId="36bdf691fd3510be" providerId="LiveId" clId="{5402EDA1-D713-4394-87DC-35CDF0141A82}" dt="2023-08-17T13:28:28.956" v="11863" actId="478"/>
          <ac:picMkLst>
            <pc:docMk/>
            <pc:sldMk cId="374373565" sldId="557"/>
            <ac:picMk id="32" creationId="{00000000-0000-0000-0000-000000000000}"/>
          </ac:picMkLst>
        </pc:picChg>
        <pc:picChg chg="mod">
          <ac:chgData name="张 智" userId="36bdf691fd3510be" providerId="LiveId" clId="{5402EDA1-D713-4394-87DC-35CDF0141A82}" dt="2023-08-17T13:25:42.700" v="11820" actId="2711"/>
          <ac:picMkLst>
            <pc:docMk/>
            <pc:sldMk cId="374373565" sldId="557"/>
            <ac:picMk id="36" creationId="{0C630189-11FB-403C-9161-2720FEBF7941}"/>
          </ac:picMkLst>
        </pc:picChg>
        <pc:cxnChg chg="mod">
          <ac:chgData name="张 智" userId="36bdf691fd3510be" providerId="LiveId" clId="{5402EDA1-D713-4394-87DC-35CDF0141A82}" dt="2023-08-17T13:25:42.700" v="11820" actId="2711"/>
          <ac:cxnSpMkLst>
            <pc:docMk/>
            <pc:sldMk cId="374373565" sldId="557"/>
            <ac:cxnSpMk id="11" creationId="{00000000-0000-0000-0000-000000000000}"/>
          </ac:cxnSpMkLst>
        </pc:cxnChg>
        <pc:cxnChg chg="mod">
          <ac:chgData name="张 智" userId="36bdf691fd3510be" providerId="LiveId" clId="{5402EDA1-D713-4394-87DC-35CDF0141A82}" dt="2023-08-17T13:25:42.700" v="11820" actId="2711"/>
          <ac:cxnSpMkLst>
            <pc:docMk/>
            <pc:sldMk cId="374373565" sldId="557"/>
            <ac:cxnSpMk id="12" creationId="{9C9C61C3-145D-443B-B08E-1702E3C9F7EF}"/>
          </ac:cxnSpMkLst>
        </pc:cxnChg>
        <pc:cxnChg chg="mod">
          <ac:chgData name="张 智" userId="36bdf691fd3510be" providerId="LiveId" clId="{5402EDA1-D713-4394-87DC-35CDF0141A82}" dt="2023-08-17T13:25:42.700" v="11820" actId="2711"/>
          <ac:cxnSpMkLst>
            <pc:docMk/>
            <pc:sldMk cId="374373565" sldId="557"/>
            <ac:cxnSpMk id="13" creationId="{00000000-0000-0000-0000-000000000000}"/>
          </ac:cxnSpMkLst>
        </pc:cxnChg>
        <pc:cxnChg chg="mod">
          <ac:chgData name="张 智" userId="36bdf691fd3510be" providerId="LiveId" clId="{5402EDA1-D713-4394-87DC-35CDF0141A82}" dt="2023-08-17T13:25:42.700" v="11820" actId="2711"/>
          <ac:cxnSpMkLst>
            <pc:docMk/>
            <pc:sldMk cId="374373565" sldId="557"/>
            <ac:cxnSpMk id="15" creationId="{00000000-0000-0000-0000-000000000000}"/>
          </ac:cxnSpMkLst>
        </pc:cxnChg>
        <pc:cxnChg chg="mod">
          <ac:chgData name="张 智" userId="36bdf691fd3510be" providerId="LiveId" clId="{5402EDA1-D713-4394-87DC-35CDF0141A82}" dt="2023-08-17T13:25:42.700" v="11820" actId="2711"/>
          <ac:cxnSpMkLst>
            <pc:docMk/>
            <pc:sldMk cId="374373565" sldId="557"/>
            <ac:cxnSpMk id="37" creationId="{E80C9EF7-B8A3-4F54-8599-DBEADC746C05}"/>
          </ac:cxnSpMkLst>
        </pc:cxnChg>
      </pc:sldChg>
      <pc:sldChg chg="addSp delSp modSp add mod modNotesTx">
        <pc:chgData name="张 智" userId="36bdf691fd3510be" providerId="LiveId" clId="{5402EDA1-D713-4394-87DC-35CDF0141A82}" dt="2023-08-17T15:36:46.559" v="13923" actId="1076"/>
        <pc:sldMkLst>
          <pc:docMk/>
          <pc:sldMk cId="2941864185" sldId="557"/>
        </pc:sldMkLst>
        <pc:spChg chg="add del mod">
          <ac:chgData name="张 智" userId="36bdf691fd3510be" providerId="LiveId" clId="{5402EDA1-D713-4394-87DC-35CDF0141A82}" dt="2023-08-17T14:47:57.046" v="13102" actId="21"/>
          <ac:spMkLst>
            <pc:docMk/>
            <pc:sldMk cId="2941864185" sldId="557"/>
            <ac:spMk id="2" creationId="{51A816CA-F7D9-4B11-AEA8-C5D3D3A71101}"/>
          </ac:spMkLst>
        </pc:spChg>
        <pc:spChg chg="mod">
          <ac:chgData name="张 智" userId="36bdf691fd3510be" providerId="LiveId" clId="{5402EDA1-D713-4394-87DC-35CDF0141A82}" dt="2023-08-17T15:23:43.520" v="13737" actId="1076"/>
          <ac:spMkLst>
            <pc:docMk/>
            <pc:sldMk cId="2941864185" sldId="557"/>
            <ac:spMk id="4" creationId="{00000000-0000-0000-0000-000000000000}"/>
          </ac:spMkLst>
        </pc:spChg>
        <pc:spChg chg="mod">
          <ac:chgData name="张 智" userId="36bdf691fd3510be" providerId="LiveId" clId="{5402EDA1-D713-4394-87DC-35CDF0141A82}" dt="2023-08-17T15:14:25.924" v="13484" actId="1035"/>
          <ac:spMkLst>
            <pc:docMk/>
            <pc:sldMk cId="2941864185" sldId="557"/>
            <ac:spMk id="7" creationId="{00000000-0000-0000-0000-000000000000}"/>
          </ac:spMkLst>
        </pc:spChg>
        <pc:spChg chg="mod">
          <ac:chgData name="张 智" userId="36bdf691fd3510be" providerId="LiveId" clId="{5402EDA1-D713-4394-87DC-35CDF0141A82}" dt="2023-08-17T15:14:25.924" v="13484" actId="1035"/>
          <ac:spMkLst>
            <pc:docMk/>
            <pc:sldMk cId="2941864185" sldId="557"/>
            <ac:spMk id="8" creationId="{00000000-0000-0000-0000-000000000000}"/>
          </ac:spMkLst>
        </pc:spChg>
        <pc:spChg chg="mod">
          <ac:chgData name="张 智" userId="36bdf691fd3510be" providerId="LiveId" clId="{5402EDA1-D713-4394-87DC-35CDF0141A82}" dt="2023-08-17T15:14:25.924" v="13484" actId="1035"/>
          <ac:spMkLst>
            <pc:docMk/>
            <pc:sldMk cId="2941864185" sldId="557"/>
            <ac:spMk id="9" creationId="{00000000-0000-0000-0000-000000000000}"/>
          </ac:spMkLst>
        </pc:spChg>
        <pc:spChg chg="mod">
          <ac:chgData name="张 智" userId="36bdf691fd3510be" providerId="LiveId" clId="{5402EDA1-D713-4394-87DC-35CDF0141A82}" dt="2023-08-17T15:14:25.924" v="13484" actId="1035"/>
          <ac:spMkLst>
            <pc:docMk/>
            <pc:sldMk cId="2941864185" sldId="557"/>
            <ac:spMk id="10" creationId="{00000000-0000-0000-0000-000000000000}"/>
          </ac:spMkLst>
        </pc:spChg>
        <pc:spChg chg="mod">
          <ac:chgData name="张 智" userId="36bdf691fd3510be" providerId="LiveId" clId="{5402EDA1-D713-4394-87DC-35CDF0141A82}" dt="2023-08-17T15:14:25.924" v="13484" actId="1035"/>
          <ac:spMkLst>
            <pc:docMk/>
            <pc:sldMk cId="2941864185" sldId="557"/>
            <ac:spMk id="17" creationId="{00000000-0000-0000-0000-000000000000}"/>
          </ac:spMkLst>
        </pc:spChg>
        <pc:spChg chg="mod">
          <ac:chgData name="张 智" userId="36bdf691fd3510be" providerId="LiveId" clId="{5402EDA1-D713-4394-87DC-35CDF0141A82}" dt="2023-08-17T15:14:25.924" v="13484" actId="1035"/>
          <ac:spMkLst>
            <pc:docMk/>
            <pc:sldMk cId="2941864185" sldId="557"/>
            <ac:spMk id="20" creationId="{00000000-0000-0000-0000-000000000000}"/>
          </ac:spMkLst>
        </pc:spChg>
        <pc:spChg chg="mod">
          <ac:chgData name="张 智" userId="36bdf691fd3510be" providerId="LiveId" clId="{5402EDA1-D713-4394-87DC-35CDF0141A82}" dt="2023-08-17T15:14:25.924" v="13484" actId="1035"/>
          <ac:spMkLst>
            <pc:docMk/>
            <pc:sldMk cId="2941864185" sldId="557"/>
            <ac:spMk id="23" creationId="{00000000-0000-0000-0000-000000000000}"/>
          </ac:spMkLst>
        </pc:spChg>
        <pc:spChg chg="add del mod">
          <ac:chgData name="张 智" userId="36bdf691fd3510be" providerId="LiveId" clId="{5402EDA1-D713-4394-87DC-35CDF0141A82}" dt="2023-08-17T15:25:32.612" v="13794" actId="478"/>
          <ac:spMkLst>
            <pc:docMk/>
            <pc:sldMk cId="2941864185" sldId="557"/>
            <ac:spMk id="25" creationId="{0A17ACA4-81BB-4984-B50E-78966272C7EF}"/>
          </ac:spMkLst>
        </pc:spChg>
        <pc:spChg chg="add mod">
          <ac:chgData name="张 智" userId="36bdf691fd3510be" providerId="LiveId" clId="{5402EDA1-D713-4394-87DC-35CDF0141A82}" dt="2023-08-17T15:36:46.559" v="13923" actId="1076"/>
          <ac:spMkLst>
            <pc:docMk/>
            <pc:sldMk cId="2941864185" sldId="557"/>
            <ac:spMk id="28" creationId="{30E878E0-AE00-4237-A93A-AEB8811926F1}"/>
          </ac:spMkLst>
        </pc:spChg>
        <pc:spChg chg="mod">
          <ac:chgData name="张 智" userId="36bdf691fd3510be" providerId="LiveId" clId="{5402EDA1-D713-4394-87DC-35CDF0141A82}" dt="2023-08-17T15:14:25.924" v="13484" actId="1035"/>
          <ac:spMkLst>
            <pc:docMk/>
            <pc:sldMk cId="2941864185" sldId="557"/>
            <ac:spMk id="30" creationId="{00000000-0000-0000-0000-000000000000}"/>
          </ac:spMkLst>
        </pc:spChg>
        <pc:spChg chg="mod">
          <ac:chgData name="张 智" userId="36bdf691fd3510be" providerId="LiveId" clId="{5402EDA1-D713-4394-87DC-35CDF0141A82}" dt="2023-08-17T15:14:25.924" v="13484" actId="1035"/>
          <ac:spMkLst>
            <pc:docMk/>
            <pc:sldMk cId="2941864185" sldId="557"/>
            <ac:spMk id="38" creationId="{4B5A3BC6-EE94-436E-B016-480B5B36CAA3}"/>
          </ac:spMkLst>
        </pc:spChg>
        <pc:grpChg chg="mod">
          <ac:chgData name="张 智" userId="36bdf691fd3510be" providerId="LiveId" clId="{5402EDA1-D713-4394-87DC-35CDF0141A82}" dt="2023-08-17T15:14:25.924" v="13484" actId="1035"/>
          <ac:grpSpMkLst>
            <pc:docMk/>
            <pc:sldMk cId="2941864185" sldId="557"/>
            <ac:grpSpMk id="34" creationId="{00000000-0000-0000-0000-000000000000}"/>
          </ac:grpSpMkLst>
        </pc:grpChg>
        <pc:grpChg chg="mod">
          <ac:chgData name="张 智" userId="36bdf691fd3510be" providerId="LiveId" clId="{5402EDA1-D713-4394-87DC-35CDF0141A82}" dt="2023-08-17T15:14:25.924" v="13484" actId="1035"/>
          <ac:grpSpMkLst>
            <pc:docMk/>
            <pc:sldMk cId="2941864185" sldId="557"/>
            <ac:grpSpMk id="35" creationId="{00000000-0000-0000-0000-000000000000}"/>
          </ac:grpSpMkLst>
        </pc:grpChg>
        <pc:picChg chg="mod">
          <ac:chgData name="张 智" userId="36bdf691fd3510be" providerId="LiveId" clId="{5402EDA1-D713-4394-87DC-35CDF0141A82}" dt="2023-08-17T15:14:25.924" v="13484" actId="1035"/>
          <ac:picMkLst>
            <pc:docMk/>
            <pc:sldMk cId="2941864185" sldId="557"/>
            <ac:picMk id="5" creationId="{00000000-0000-0000-0000-000000000000}"/>
          </ac:picMkLst>
        </pc:picChg>
        <pc:picChg chg="mod">
          <ac:chgData name="张 智" userId="36bdf691fd3510be" providerId="LiveId" clId="{5402EDA1-D713-4394-87DC-35CDF0141A82}" dt="2023-08-17T15:14:25.924" v="13484" actId="1035"/>
          <ac:picMkLst>
            <pc:docMk/>
            <pc:sldMk cId="2941864185" sldId="557"/>
            <ac:picMk id="26" creationId="{00000000-0000-0000-0000-000000000000}"/>
          </ac:picMkLst>
        </pc:picChg>
        <pc:picChg chg="mod">
          <ac:chgData name="张 智" userId="36bdf691fd3510be" providerId="LiveId" clId="{5402EDA1-D713-4394-87DC-35CDF0141A82}" dt="2023-08-17T15:14:25.924" v="13484" actId="1035"/>
          <ac:picMkLst>
            <pc:docMk/>
            <pc:sldMk cId="2941864185" sldId="557"/>
            <ac:picMk id="27" creationId="{00000000-0000-0000-0000-000000000000}"/>
          </ac:picMkLst>
        </pc:picChg>
        <pc:picChg chg="mod">
          <ac:chgData name="张 智" userId="36bdf691fd3510be" providerId="LiveId" clId="{5402EDA1-D713-4394-87DC-35CDF0141A82}" dt="2023-08-17T15:14:25.924" v="13484" actId="1035"/>
          <ac:picMkLst>
            <pc:docMk/>
            <pc:sldMk cId="2941864185" sldId="557"/>
            <ac:picMk id="36" creationId="{0C630189-11FB-403C-9161-2720FEBF7941}"/>
          </ac:picMkLst>
        </pc:picChg>
        <pc:cxnChg chg="mod">
          <ac:chgData name="张 智" userId="36bdf691fd3510be" providerId="LiveId" clId="{5402EDA1-D713-4394-87DC-35CDF0141A82}" dt="2023-08-17T15:14:25.924" v="13484" actId="1035"/>
          <ac:cxnSpMkLst>
            <pc:docMk/>
            <pc:sldMk cId="2941864185" sldId="557"/>
            <ac:cxnSpMk id="11" creationId="{00000000-0000-0000-0000-000000000000}"/>
          </ac:cxnSpMkLst>
        </pc:cxnChg>
        <pc:cxnChg chg="mod">
          <ac:chgData name="张 智" userId="36bdf691fd3510be" providerId="LiveId" clId="{5402EDA1-D713-4394-87DC-35CDF0141A82}" dt="2023-08-17T15:14:25.924" v="13484" actId="1035"/>
          <ac:cxnSpMkLst>
            <pc:docMk/>
            <pc:sldMk cId="2941864185" sldId="557"/>
            <ac:cxnSpMk id="12" creationId="{9C9C61C3-145D-443B-B08E-1702E3C9F7EF}"/>
          </ac:cxnSpMkLst>
        </pc:cxnChg>
        <pc:cxnChg chg="mod">
          <ac:chgData name="张 智" userId="36bdf691fd3510be" providerId="LiveId" clId="{5402EDA1-D713-4394-87DC-35CDF0141A82}" dt="2023-08-17T15:14:25.924" v="13484" actId="1035"/>
          <ac:cxnSpMkLst>
            <pc:docMk/>
            <pc:sldMk cId="2941864185" sldId="557"/>
            <ac:cxnSpMk id="13" creationId="{00000000-0000-0000-0000-000000000000}"/>
          </ac:cxnSpMkLst>
        </pc:cxnChg>
        <pc:cxnChg chg="mod">
          <ac:chgData name="张 智" userId="36bdf691fd3510be" providerId="LiveId" clId="{5402EDA1-D713-4394-87DC-35CDF0141A82}" dt="2023-08-17T15:14:25.924" v="13484" actId="1035"/>
          <ac:cxnSpMkLst>
            <pc:docMk/>
            <pc:sldMk cId="2941864185" sldId="557"/>
            <ac:cxnSpMk id="15" creationId="{00000000-0000-0000-0000-000000000000}"/>
          </ac:cxnSpMkLst>
        </pc:cxnChg>
        <pc:cxnChg chg="mod">
          <ac:chgData name="张 智" userId="36bdf691fd3510be" providerId="LiveId" clId="{5402EDA1-D713-4394-87DC-35CDF0141A82}" dt="2023-08-17T15:14:25.924" v="13484" actId="1035"/>
          <ac:cxnSpMkLst>
            <pc:docMk/>
            <pc:sldMk cId="2941864185" sldId="557"/>
            <ac:cxnSpMk id="37" creationId="{E80C9EF7-B8A3-4F54-8599-DBEADC746C05}"/>
          </ac:cxnSpMkLst>
        </pc:cxnChg>
      </pc:sldChg>
      <pc:sldChg chg="del">
        <pc:chgData name="张 智" userId="36bdf691fd3510be" providerId="LiveId" clId="{5402EDA1-D713-4394-87DC-35CDF0141A82}" dt="2023-08-16T03:25:18.311" v="4613" actId="2696"/>
        <pc:sldMkLst>
          <pc:docMk/>
          <pc:sldMk cId="2485277827" sldId="1292"/>
        </pc:sldMkLst>
      </pc:sldChg>
      <pc:sldChg chg="delSp modSp del mod">
        <pc:chgData name="张 智" userId="36bdf691fd3510be" providerId="LiveId" clId="{5402EDA1-D713-4394-87DC-35CDF0141A82}" dt="2023-08-16T08:54:06.996" v="6693" actId="2696"/>
        <pc:sldMkLst>
          <pc:docMk/>
          <pc:sldMk cId="227866386" sldId="1324"/>
        </pc:sldMkLst>
        <pc:spChg chg="mod">
          <ac:chgData name="张 智" userId="36bdf691fd3510be" providerId="LiveId" clId="{5402EDA1-D713-4394-87DC-35CDF0141A82}" dt="2023-08-16T08:48:50.103" v="6657" actId="1076"/>
          <ac:spMkLst>
            <pc:docMk/>
            <pc:sldMk cId="227866386" sldId="1324"/>
            <ac:spMk id="2" creationId="{00000000-0000-0000-0000-000000000000}"/>
          </ac:spMkLst>
        </pc:spChg>
        <pc:spChg chg="mod">
          <ac:chgData name="张 智" userId="36bdf691fd3510be" providerId="LiveId" clId="{5402EDA1-D713-4394-87DC-35CDF0141A82}" dt="2023-08-16T08:49:41.338" v="6666" actId="20577"/>
          <ac:spMkLst>
            <pc:docMk/>
            <pc:sldMk cId="227866386" sldId="1324"/>
            <ac:spMk id="3" creationId="{00000000-0000-0000-0000-000000000000}"/>
          </ac:spMkLst>
        </pc:spChg>
        <pc:spChg chg="del">
          <ac:chgData name="张 智" userId="36bdf691fd3510be" providerId="LiveId" clId="{5402EDA1-D713-4394-87DC-35CDF0141A82}" dt="2023-08-16T08:48:59.811" v="6659" actId="478"/>
          <ac:spMkLst>
            <pc:docMk/>
            <pc:sldMk cId="227866386" sldId="1324"/>
            <ac:spMk id="4" creationId="{00000000-0000-0000-0000-000000000000}"/>
          </ac:spMkLst>
        </pc:spChg>
      </pc:sldChg>
      <pc:sldChg chg="modSp add del mod modAnim">
        <pc:chgData name="张 智" userId="36bdf691fd3510be" providerId="LiveId" clId="{5402EDA1-D713-4394-87DC-35CDF0141A82}" dt="2023-08-17T15:11:42.056" v="13400" actId="2696"/>
        <pc:sldMkLst>
          <pc:docMk/>
          <pc:sldMk cId="1763762860" sldId="1324"/>
        </pc:sldMkLst>
        <pc:spChg chg="mod">
          <ac:chgData name="张 智" userId="36bdf691fd3510be" providerId="LiveId" clId="{5402EDA1-D713-4394-87DC-35CDF0141A82}" dt="2023-08-17T13:19:31.779" v="11805" actId="207"/>
          <ac:spMkLst>
            <pc:docMk/>
            <pc:sldMk cId="1763762860" sldId="1324"/>
            <ac:spMk id="2" creationId="{00000000-0000-0000-0000-000000000000}"/>
          </ac:spMkLst>
        </pc:spChg>
        <pc:spChg chg="mod">
          <ac:chgData name="张 智" userId="36bdf691fd3510be" providerId="LiveId" clId="{5402EDA1-D713-4394-87DC-35CDF0141A82}" dt="2023-08-17T14:39:33.730" v="12993" actId="108"/>
          <ac:spMkLst>
            <pc:docMk/>
            <pc:sldMk cId="1763762860" sldId="1324"/>
            <ac:spMk id="3" creationId="{00000000-0000-0000-0000-000000000000}"/>
          </ac:spMkLst>
        </pc:spChg>
      </pc:sldChg>
      <pc:sldChg chg="addSp modSp mod modNotesTx">
        <pc:chgData name="张 智" userId="36bdf691fd3510be" providerId="LiveId" clId="{5402EDA1-D713-4394-87DC-35CDF0141A82}" dt="2023-08-14T02:31:37.783" v="1346" actId="313"/>
        <pc:sldMkLst>
          <pc:docMk/>
          <pc:sldMk cId="590366965" sldId="1326"/>
        </pc:sldMkLst>
        <pc:spChg chg="mod">
          <ac:chgData name="张 智" userId="36bdf691fd3510be" providerId="LiveId" clId="{5402EDA1-D713-4394-87DC-35CDF0141A82}" dt="2023-08-14T01:47:38.734" v="82" actId="1076"/>
          <ac:spMkLst>
            <pc:docMk/>
            <pc:sldMk cId="590366965" sldId="1326"/>
            <ac:spMk id="2" creationId="{00000000-0000-0000-0000-000000000000}"/>
          </ac:spMkLst>
        </pc:spChg>
        <pc:spChg chg="mod">
          <ac:chgData name="张 智" userId="36bdf691fd3510be" providerId="LiveId" clId="{5402EDA1-D713-4394-87DC-35CDF0141A82}" dt="2023-08-14T01:56:10.303" v="273" actId="21"/>
          <ac:spMkLst>
            <pc:docMk/>
            <pc:sldMk cId="590366965" sldId="1326"/>
            <ac:spMk id="3" creationId="{00000000-0000-0000-0000-000000000000}"/>
          </ac:spMkLst>
        </pc:spChg>
        <pc:spChg chg="add mod">
          <ac:chgData name="张 智" userId="36bdf691fd3510be" providerId="LiveId" clId="{5402EDA1-D713-4394-87DC-35CDF0141A82}" dt="2023-08-14T01:56:40.045" v="281" actId="1076"/>
          <ac:spMkLst>
            <pc:docMk/>
            <pc:sldMk cId="590366965" sldId="1326"/>
            <ac:spMk id="6" creationId="{CABF3C21-F117-4C68-99C9-0832D234D817}"/>
          </ac:spMkLst>
        </pc:spChg>
        <pc:picChg chg="add mod">
          <ac:chgData name="张 智" userId="36bdf691fd3510be" providerId="LiveId" clId="{5402EDA1-D713-4394-87DC-35CDF0141A82}" dt="2023-08-14T01:56:19.589" v="276" actId="1076"/>
          <ac:picMkLst>
            <pc:docMk/>
            <pc:sldMk cId="590366965" sldId="1326"/>
            <ac:picMk id="5" creationId="{ACFA79EF-2B18-42D5-988E-51061AD8001E}"/>
          </ac:picMkLst>
        </pc:picChg>
      </pc:sldChg>
      <pc:sldChg chg="del">
        <pc:chgData name="张 智" userId="36bdf691fd3510be" providerId="LiveId" clId="{5402EDA1-D713-4394-87DC-35CDF0141A82}" dt="2023-08-14T05:43:25.667" v="3812" actId="47"/>
        <pc:sldMkLst>
          <pc:docMk/>
          <pc:sldMk cId="1032128612" sldId="1327"/>
        </pc:sldMkLst>
      </pc:sldChg>
      <pc:sldChg chg="del">
        <pc:chgData name="张 智" userId="36bdf691fd3510be" providerId="LiveId" clId="{5402EDA1-D713-4394-87DC-35CDF0141A82}" dt="2023-08-13T14:08:27.467" v="29" actId="47"/>
        <pc:sldMkLst>
          <pc:docMk/>
          <pc:sldMk cId="514196321" sldId="1329"/>
        </pc:sldMkLst>
      </pc:sldChg>
      <pc:sldChg chg="addSp delSp modSp add del mod modNotesTx">
        <pc:chgData name="张 智" userId="36bdf691fd3510be" providerId="LiveId" clId="{5402EDA1-D713-4394-87DC-35CDF0141A82}" dt="2023-08-17T09:08:04.679" v="11363" actId="2696"/>
        <pc:sldMkLst>
          <pc:docMk/>
          <pc:sldMk cId="2536694230" sldId="1330"/>
        </pc:sldMkLst>
        <pc:spChg chg="mod">
          <ac:chgData name="张 智" userId="36bdf691fd3510be" providerId="LiveId" clId="{5402EDA1-D713-4394-87DC-35CDF0141A82}" dt="2023-08-14T05:52:54.337" v="3943" actId="1076"/>
          <ac:spMkLst>
            <pc:docMk/>
            <pc:sldMk cId="2536694230" sldId="1330"/>
            <ac:spMk id="2" creationId="{00000000-0000-0000-0000-000000000000}"/>
          </ac:spMkLst>
        </pc:spChg>
        <pc:spChg chg="del mod">
          <ac:chgData name="张 智" userId="36bdf691fd3510be" providerId="LiveId" clId="{5402EDA1-D713-4394-87DC-35CDF0141A82}" dt="2023-08-14T05:53:17.065" v="3945" actId="478"/>
          <ac:spMkLst>
            <pc:docMk/>
            <pc:sldMk cId="2536694230" sldId="1330"/>
            <ac:spMk id="4" creationId="{CBE99E32-E6A4-6246-B8C8-98BEDB107B86}"/>
          </ac:spMkLst>
        </pc:spChg>
        <pc:spChg chg="add mod">
          <ac:chgData name="张 智" userId="36bdf691fd3510be" providerId="LiveId" clId="{5402EDA1-D713-4394-87DC-35CDF0141A82}" dt="2023-08-14T05:53:42.657" v="3950" actId="1076"/>
          <ac:spMkLst>
            <pc:docMk/>
            <pc:sldMk cId="2536694230" sldId="1330"/>
            <ac:spMk id="5" creationId="{A72C5E76-C0D9-4BF7-A7E3-835975023029}"/>
          </ac:spMkLst>
        </pc:spChg>
        <pc:spChg chg="add mod">
          <ac:chgData name="张 智" userId="36bdf691fd3510be" providerId="LiveId" clId="{5402EDA1-D713-4394-87DC-35CDF0141A82}" dt="2023-08-14T05:54:36.300" v="4021" actId="113"/>
          <ac:spMkLst>
            <pc:docMk/>
            <pc:sldMk cId="2536694230" sldId="1330"/>
            <ac:spMk id="6" creationId="{972568D4-9BA0-4060-B219-AD719557C303}"/>
          </ac:spMkLst>
        </pc:spChg>
      </pc:sldChg>
      <pc:sldChg chg="del">
        <pc:chgData name="张 智" userId="36bdf691fd3510be" providerId="LiveId" clId="{5402EDA1-D713-4394-87DC-35CDF0141A82}" dt="2023-08-13T14:08:30.313" v="30" actId="47"/>
        <pc:sldMkLst>
          <pc:docMk/>
          <pc:sldMk cId="3226273088" sldId="1331"/>
        </pc:sldMkLst>
      </pc:sldChg>
      <pc:sldChg chg="del">
        <pc:chgData name="张 智" userId="36bdf691fd3510be" providerId="LiveId" clId="{5402EDA1-D713-4394-87DC-35CDF0141A82}" dt="2023-08-17T14:50:45.091" v="13127" actId="2696"/>
        <pc:sldMkLst>
          <pc:docMk/>
          <pc:sldMk cId="1316585882" sldId="1332"/>
        </pc:sldMkLst>
      </pc:sldChg>
      <pc:sldChg chg="del">
        <pc:chgData name="张 智" userId="36bdf691fd3510be" providerId="LiveId" clId="{5402EDA1-D713-4394-87DC-35CDF0141A82}" dt="2023-08-17T13:33:18.888" v="11893" actId="2696"/>
        <pc:sldMkLst>
          <pc:docMk/>
          <pc:sldMk cId="4189895974" sldId="1333"/>
        </pc:sldMkLst>
      </pc:sldChg>
      <pc:sldChg chg="addSp delSp modSp add mod delAnim modAnim">
        <pc:chgData name="张 智" userId="36bdf691fd3510be" providerId="LiveId" clId="{5402EDA1-D713-4394-87DC-35CDF0141A82}" dt="2023-08-16T08:13:20.959" v="6415" actId="478"/>
        <pc:sldMkLst>
          <pc:docMk/>
          <pc:sldMk cId="1252328963" sldId="1334"/>
        </pc:sldMkLst>
        <pc:spChg chg="mod">
          <ac:chgData name="张 智" userId="36bdf691fd3510be" providerId="LiveId" clId="{5402EDA1-D713-4394-87DC-35CDF0141A82}" dt="2023-08-16T07:41:15.356" v="5613" actId="1076"/>
          <ac:spMkLst>
            <pc:docMk/>
            <pc:sldMk cId="1252328963" sldId="1334"/>
            <ac:spMk id="2" creationId="{00000000-0000-0000-0000-000000000000}"/>
          </ac:spMkLst>
        </pc:spChg>
        <pc:spChg chg="mod">
          <ac:chgData name="张 智" userId="36bdf691fd3510be" providerId="LiveId" clId="{5402EDA1-D713-4394-87DC-35CDF0141A82}" dt="2023-08-16T08:12:01.529" v="6355" actId="20577"/>
          <ac:spMkLst>
            <pc:docMk/>
            <pc:sldMk cId="1252328963" sldId="1334"/>
            <ac:spMk id="3" creationId="{00000000-0000-0000-0000-000000000000}"/>
          </ac:spMkLst>
        </pc:spChg>
        <pc:spChg chg="del">
          <ac:chgData name="张 智" userId="36bdf691fd3510be" providerId="LiveId" clId="{5402EDA1-D713-4394-87DC-35CDF0141A82}" dt="2023-08-16T07:21:10.138" v="5400" actId="478"/>
          <ac:spMkLst>
            <pc:docMk/>
            <pc:sldMk cId="1252328963" sldId="1334"/>
            <ac:spMk id="4" creationId="{00000000-0000-0000-0000-000000000000}"/>
          </ac:spMkLst>
        </pc:spChg>
        <pc:spChg chg="add del mod">
          <ac:chgData name="张 智" userId="36bdf691fd3510be" providerId="LiveId" clId="{5402EDA1-D713-4394-87DC-35CDF0141A82}" dt="2023-08-16T07:38:00.030" v="5426" actId="478"/>
          <ac:spMkLst>
            <pc:docMk/>
            <pc:sldMk cId="1252328963" sldId="1334"/>
            <ac:spMk id="5" creationId="{900EF745-827E-4BAE-9382-77A614B89828}"/>
          </ac:spMkLst>
        </pc:spChg>
        <pc:spChg chg="add del mod">
          <ac:chgData name="张 智" userId="36bdf691fd3510be" providerId="LiveId" clId="{5402EDA1-D713-4394-87DC-35CDF0141A82}" dt="2023-08-16T07:43:53.693" v="5642" actId="478"/>
          <ac:spMkLst>
            <pc:docMk/>
            <pc:sldMk cId="1252328963" sldId="1334"/>
            <ac:spMk id="6" creationId="{6EDEA1CF-C438-4F93-BA0F-9FDEB81BBEDE}"/>
          </ac:spMkLst>
        </pc:spChg>
        <pc:spChg chg="add del mod">
          <ac:chgData name="张 智" userId="36bdf691fd3510be" providerId="LiveId" clId="{5402EDA1-D713-4394-87DC-35CDF0141A82}" dt="2023-08-16T08:13:20.959" v="6415" actId="478"/>
          <ac:spMkLst>
            <pc:docMk/>
            <pc:sldMk cId="1252328963" sldId="1334"/>
            <ac:spMk id="7" creationId="{3C6FDF4F-56F0-48CE-9E48-C56CB3475103}"/>
          </ac:spMkLst>
        </pc:spChg>
      </pc:sldChg>
      <pc:sldChg chg="add del modAnim">
        <pc:chgData name="张 智" userId="36bdf691fd3510be" providerId="LiveId" clId="{5402EDA1-D713-4394-87DC-35CDF0141A82}" dt="2023-08-16T07:19:34.007" v="5383" actId="2696"/>
        <pc:sldMkLst>
          <pc:docMk/>
          <pc:sldMk cId="1877261061" sldId="1334"/>
        </pc:sldMkLst>
      </pc:sldChg>
      <pc:sldChg chg="del">
        <pc:chgData name="张 智" userId="36bdf691fd3510be" providerId="LiveId" clId="{5402EDA1-D713-4394-87DC-35CDF0141A82}" dt="2023-08-16T03:25:40.618" v="4614" actId="2696"/>
        <pc:sldMkLst>
          <pc:docMk/>
          <pc:sldMk cId="3153483311" sldId="1334"/>
        </pc:sldMkLst>
      </pc:sldChg>
      <pc:sldChg chg="add del">
        <pc:chgData name="张 智" userId="36bdf691fd3510be" providerId="LiveId" clId="{5402EDA1-D713-4394-87DC-35CDF0141A82}" dt="2023-08-16T08:03:01.052" v="6079"/>
        <pc:sldMkLst>
          <pc:docMk/>
          <pc:sldMk cId="1075853991" sldId="1341"/>
        </pc:sldMkLst>
      </pc:sldChg>
      <pc:sldChg chg="del">
        <pc:chgData name="张 智" userId="36bdf691fd3510be" providerId="LiveId" clId="{5402EDA1-D713-4394-87DC-35CDF0141A82}" dt="2023-08-16T03:25:40.618" v="4614" actId="2696"/>
        <pc:sldMkLst>
          <pc:docMk/>
          <pc:sldMk cId="1766084872" sldId="1341"/>
        </pc:sldMkLst>
      </pc:sldChg>
      <pc:sldChg chg="delSp modSp add del mod modAnim modNotesTx">
        <pc:chgData name="张 智" userId="36bdf691fd3510be" providerId="LiveId" clId="{5402EDA1-D713-4394-87DC-35CDF0141A82}" dt="2023-08-16T08:13:38.613" v="6418" actId="2696"/>
        <pc:sldMkLst>
          <pc:docMk/>
          <pc:sldMk cId="3382148028" sldId="1341"/>
        </pc:sldMkLst>
        <pc:spChg chg="mod">
          <ac:chgData name="张 智" userId="36bdf691fd3510be" providerId="LiveId" clId="{5402EDA1-D713-4394-87DC-35CDF0141A82}" dt="2023-08-16T08:08:49.538" v="6246" actId="20577"/>
          <ac:spMkLst>
            <pc:docMk/>
            <pc:sldMk cId="3382148028" sldId="1341"/>
            <ac:spMk id="2" creationId="{00000000-0000-0000-0000-000000000000}"/>
          </ac:spMkLst>
        </pc:spChg>
        <pc:spChg chg="mod">
          <ac:chgData name="张 智" userId="36bdf691fd3510be" providerId="LiveId" clId="{5402EDA1-D713-4394-87DC-35CDF0141A82}" dt="2023-08-16T08:09:14.365" v="6254" actId="20577"/>
          <ac:spMkLst>
            <pc:docMk/>
            <pc:sldMk cId="3382148028" sldId="1341"/>
            <ac:spMk id="3" creationId="{00000000-0000-0000-0000-000000000000}"/>
          </ac:spMkLst>
        </pc:spChg>
        <pc:spChg chg="del">
          <ac:chgData name="张 智" userId="36bdf691fd3510be" providerId="LiveId" clId="{5402EDA1-D713-4394-87DC-35CDF0141A82}" dt="2023-08-16T08:04:58.714" v="6194" actId="478"/>
          <ac:spMkLst>
            <pc:docMk/>
            <pc:sldMk cId="3382148028" sldId="1341"/>
            <ac:spMk id="4" creationId="{00000000-0000-0000-0000-000000000000}"/>
          </ac:spMkLst>
        </pc:spChg>
      </pc:sldChg>
      <pc:sldChg chg="add del">
        <pc:chgData name="张 智" userId="36bdf691fd3510be" providerId="LiveId" clId="{5402EDA1-D713-4394-87DC-35CDF0141A82}" dt="2023-08-16T08:02:55.535" v="6077" actId="2696"/>
        <pc:sldMkLst>
          <pc:docMk/>
          <pc:sldMk cId="4221796419" sldId="1341"/>
        </pc:sldMkLst>
      </pc:sldChg>
      <pc:sldChg chg="del">
        <pc:chgData name="张 智" userId="36bdf691fd3510be" providerId="LiveId" clId="{5402EDA1-D713-4394-87DC-35CDF0141A82}" dt="2023-08-16T03:25:40.618" v="4614" actId="2696"/>
        <pc:sldMkLst>
          <pc:docMk/>
          <pc:sldMk cId="2160477735" sldId="1343"/>
        </pc:sldMkLst>
      </pc:sldChg>
      <pc:sldChg chg="add del">
        <pc:chgData name="张 智" userId="36bdf691fd3510be" providerId="LiveId" clId="{5402EDA1-D713-4394-87DC-35CDF0141A82}" dt="2023-08-16T08:30:27.537" v="6588" actId="2696"/>
        <pc:sldMkLst>
          <pc:docMk/>
          <pc:sldMk cId="2867353212" sldId="1343"/>
        </pc:sldMkLst>
      </pc:sldChg>
      <pc:sldChg chg="addSp delSp modSp add del mod modAnim modNotesTx">
        <pc:chgData name="张 智" userId="36bdf691fd3510be" providerId="LiveId" clId="{5402EDA1-D713-4394-87DC-35CDF0141A82}" dt="2023-08-17T13:24:02.526" v="11808" actId="2696"/>
        <pc:sldMkLst>
          <pc:docMk/>
          <pc:sldMk cId="4181001443" sldId="1343"/>
        </pc:sldMkLst>
        <pc:spChg chg="mod">
          <ac:chgData name="张 智" userId="36bdf691fd3510be" providerId="LiveId" clId="{5402EDA1-D713-4394-87DC-35CDF0141A82}" dt="2023-08-16T08:32:05.673" v="6615" actId="1076"/>
          <ac:spMkLst>
            <pc:docMk/>
            <pc:sldMk cId="4181001443" sldId="1343"/>
            <ac:spMk id="2" creationId="{00000000-0000-0000-0000-000000000000}"/>
          </ac:spMkLst>
        </pc:spChg>
        <pc:spChg chg="mod">
          <ac:chgData name="张 智" userId="36bdf691fd3510be" providerId="LiveId" clId="{5402EDA1-D713-4394-87DC-35CDF0141A82}" dt="2023-08-16T08:32:07.817" v="6616" actId="1076"/>
          <ac:spMkLst>
            <pc:docMk/>
            <pc:sldMk cId="4181001443" sldId="1343"/>
            <ac:spMk id="3" creationId="{00000000-0000-0000-0000-000000000000}"/>
          </ac:spMkLst>
        </pc:spChg>
        <pc:spChg chg="del">
          <ac:chgData name="张 智" userId="36bdf691fd3510be" providerId="LiveId" clId="{5402EDA1-D713-4394-87DC-35CDF0141A82}" dt="2023-08-16T08:31:52.701" v="6614" actId="478"/>
          <ac:spMkLst>
            <pc:docMk/>
            <pc:sldMk cId="4181001443" sldId="1343"/>
            <ac:spMk id="4" creationId="{00000000-0000-0000-0000-000000000000}"/>
          </ac:spMkLst>
        </pc:spChg>
        <pc:spChg chg="add mod">
          <ac:chgData name="张 智" userId="36bdf691fd3510be" providerId="LiveId" clId="{5402EDA1-D713-4394-87DC-35CDF0141A82}" dt="2023-08-16T14:23:15.193" v="7502" actId="20577"/>
          <ac:spMkLst>
            <pc:docMk/>
            <pc:sldMk cId="4181001443" sldId="1343"/>
            <ac:spMk id="4" creationId="{3F308947-4F66-43E5-9430-255991EA9080}"/>
          </ac:spMkLst>
        </pc:spChg>
      </pc:sldChg>
      <pc:sldChg chg="add del">
        <pc:chgData name="张 智" userId="36bdf691fd3510be" providerId="LiveId" clId="{5402EDA1-D713-4394-87DC-35CDF0141A82}" dt="2023-08-16T14:12:27.388" v="7388" actId="2696"/>
        <pc:sldMkLst>
          <pc:docMk/>
          <pc:sldMk cId="1057070414" sldId="1344"/>
        </pc:sldMkLst>
      </pc:sldChg>
      <pc:sldChg chg="del">
        <pc:chgData name="张 智" userId="36bdf691fd3510be" providerId="LiveId" clId="{5402EDA1-D713-4394-87DC-35CDF0141A82}" dt="2023-08-16T03:25:40.618" v="4614" actId="2696"/>
        <pc:sldMkLst>
          <pc:docMk/>
          <pc:sldMk cId="1335572792" sldId="1344"/>
        </pc:sldMkLst>
      </pc:sldChg>
      <pc:sldChg chg="addSp delSp modSp add del mod modAnim">
        <pc:chgData name="张 智" userId="36bdf691fd3510be" providerId="LiveId" clId="{5402EDA1-D713-4394-87DC-35CDF0141A82}" dt="2023-08-16T14:13:11.200" v="7408" actId="2696"/>
        <pc:sldMkLst>
          <pc:docMk/>
          <pc:sldMk cId="3032483920" sldId="1344"/>
        </pc:sldMkLst>
        <pc:spChg chg="del">
          <ac:chgData name="张 智" userId="36bdf691fd3510be" providerId="LiveId" clId="{5402EDA1-D713-4394-87DC-35CDF0141A82}" dt="2023-08-16T14:13:05.644" v="7405" actId="21"/>
          <ac:spMkLst>
            <pc:docMk/>
            <pc:sldMk cId="3032483920" sldId="1344"/>
            <ac:spMk id="3" creationId="{00000000-0000-0000-0000-000000000000}"/>
          </ac:spMkLst>
        </pc:spChg>
        <pc:spChg chg="add mod">
          <ac:chgData name="张 智" userId="36bdf691fd3510be" providerId="LiveId" clId="{5402EDA1-D713-4394-87DC-35CDF0141A82}" dt="2023-08-16T14:13:05.644" v="7405" actId="21"/>
          <ac:spMkLst>
            <pc:docMk/>
            <pc:sldMk cId="3032483920" sldId="1344"/>
            <ac:spMk id="6" creationId="{5DA89AAE-EFAD-48B1-8A8C-63D31A0738C2}"/>
          </ac:spMkLst>
        </pc:spChg>
      </pc:sldChg>
      <pc:sldChg chg="delSp add del mod">
        <pc:chgData name="张 智" userId="36bdf691fd3510be" providerId="LiveId" clId="{5402EDA1-D713-4394-87DC-35CDF0141A82}" dt="2023-08-17T13:23:38.978" v="11807" actId="2696"/>
        <pc:sldMkLst>
          <pc:docMk/>
          <pc:sldMk cId="3704464014" sldId="1345"/>
        </pc:sldMkLst>
        <pc:spChg chg="del">
          <ac:chgData name="张 智" userId="36bdf691fd3510be" providerId="LiveId" clId="{5402EDA1-D713-4394-87DC-35CDF0141A82}" dt="2023-08-16T15:03:10.111" v="7780" actId="478"/>
          <ac:spMkLst>
            <pc:docMk/>
            <pc:sldMk cId="3704464014" sldId="1345"/>
            <ac:spMk id="4" creationId="{00000000-0000-0000-0000-000000000000}"/>
          </ac:spMkLst>
        </pc:spChg>
      </pc:sldChg>
      <pc:sldChg chg="del">
        <pc:chgData name="张 智" userId="36bdf691fd3510be" providerId="LiveId" clId="{5402EDA1-D713-4394-87DC-35CDF0141A82}" dt="2023-08-16T03:25:40.618" v="4614" actId="2696"/>
        <pc:sldMkLst>
          <pc:docMk/>
          <pc:sldMk cId="3744523561" sldId="1345"/>
        </pc:sldMkLst>
      </pc:sldChg>
      <pc:sldChg chg="del">
        <pc:chgData name="张 智" userId="36bdf691fd3510be" providerId="LiveId" clId="{5402EDA1-D713-4394-87DC-35CDF0141A82}" dt="2023-08-16T03:25:40.618" v="4614" actId="2696"/>
        <pc:sldMkLst>
          <pc:docMk/>
          <pc:sldMk cId="1715092791" sldId="1346"/>
        </pc:sldMkLst>
      </pc:sldChg>
      <pc:sldChg chg="add del">
        <pc:chgData name="张 智" userId="36bdf691fd3510be" providerId="LiveId" clId="{5402EDA1-D713-4394-87DC-35CDF0141A82}" dt="2023-08-16T03:25:51.925" v="4616" actId="2696"/>
        <pc:sldMkLst>
          <pc:docMk/>
          <pc:sldMk cId="2727222264" sldId="1346"/>
        </pc:sldMkLst>
      </pc:sldChg>
      <pc:sldChg chg="add del">
        <pc:chgData name="张 智" userId="36bdf691fd3510be" providerId="LiveId" clId="{5402EDA1-D713-4394-87DC-35CDF0141A82}" dt="2023-08-16T08:52:06.015" v="6670" actId="2696"/>
        <pc:sldMkLst>
          <pc:docMk/>
          <pc:sldMk cId="799241551" sldId="1347"/>
        </pc:sldMkLst>
      </pc:sldChg>
      <pc:sldChg chg="del">
        <pc:chgData name="张 智" userId="36bdf691fd3510be" providerId="LiveId" clId="{5402EDA1-D713-4394-87DC-35CDF0141A82}" dt="2023-08-16T03:25:40.618" v="4614" actId="2696"/>
        <pc:sldMkLst>
          <pc:docMk/>
          <pc:sldMk cId="1389155838" sldId="1347"/>
        </pc:sldMkLst>
      </pc:sldChg>
      <pc:sldChg chg="del">
        <pc:chgData name="张 智" userId="36bdf691fd3510be" providerId="LiveId" clId="{5402EDA1-D713-4394-87DC-35CDF0141A82}" dt="2023-08-16T08:50:07.061" v="6667" actId="47"/>
        <pc:sldMkLst>
          <pc:docMk/>
          <pc:sldMk cId="148263487" sldId="1348"/>
        </pc:sldMkLst>
      </pc:sldChg>
      <pc:sldChg chg="del">
        <pc:chgData name="张 智" userId="36bdf691fd3510be" providerId="LiveId" clId="{5402EDA1-D713-4394-87DC-35CDF0141A82}" dt="2023-08-16T08:50:08.216" v="6668" actId="47"/>
        <pc:sldMkLst>
          <pc:docMk/>
          <pc:sldMk cId="3159785855" sldId="1349"/>
        </pc:sldMkLst>
      </pc:sldChg>
      <pc:sldChg chg="addSp delSp modSp mod ord modAnim modNotesTx">
        <pc:chgData name="张 智" userId="36bdf691fd3510be" providerId="LiveId" clId="{5402EDA1-D713-4394-87DC-35CDF0141A82}" dt="2023-08-18T16:08:06.441" v="17900" actId="1076"/>
        <pc:sldMkLst>
          <pc:docMk/>
          <pc:sldMk cId="3215069773" sldId="1350"/>
        </pc:sldMkLst>
        <pc:spChg chg="mod">
          <ac:chgData name="张 智" userId="36bdf691fd3510be" providerId="LiveId" clId="{5402EDA1-D713-4394-87DC-35CDF0141A82}" dt="2023-08-18T15:46:56.592" v="16890" actId="20577"/>
          <ac:spMkLst>
            <pc:docMk/>
            <pc:sldMk cId="3215069773" sldId="1350"/>
            <ac:spMk id="2" creationId="{00000000-0000-0000-0000-000000000000}"/>
          </ac:spMkLst>
        </pc:spChg>
        <pc:spChg chg="mod">
          <ac:chgData name="张 智" userId="36bdf691fd3510be" providerId="LiveId" clId="{5402EDA1-D713-4394-87DC-35CDF0141A82}" dt="2023-08-18T16:04:27.531" v="17836" actId="20577"/>
          <ac:spMkLst>
            <pc:docMk/>
            <pc:sldMk cId="3215069773" sldId="1350"/>
            <ac:spMk id="3" creationId="{00000000-0000-0000-0000-000000000000}"/>
          </ac:spMkLst>
        </pc:spChg>
        <pc:spChg chg="del">
          <ac:chgData name="张 智" userId="36bdf691fd3510be" providerId="LiveId" clId="{5402EDA1-D713-4394-87DC-35CDF0141A82}" dt="2023-08-18T03:12:07.691" v="16154" actId="478"/>
          <ac:spMkLst>
            <pc:docMk/>
            <pc:sldMk cId="3215069773" sldId="1350"/>
            <ac:spMk id="4" creationId="{00000000-0000-0000-0000-000000000000}"/>
          </ac:spMkLst>
        </pc:spChg>
        <pc:spChg chg="add mod">
          <ac:chgData name="张 智" userId="36bdf691fd3510be" providerId="LiveId" clId="{5402EDA1-D713-4394-87DC-35CDF0141A82}" dt="2023-08-18T16:06:55.112" v="17868" actId="1076"/>
          <ac:spMkLst>
            <pc:docMk/>
            <pc:sldMk cId="3215069773" sldId="1350"/>
            <ac:spMk id="6" creationId="{33DCC682-7890-43CE-82D2-B6B25F5CE9AD}"/>
          </ac:spMkLst>
        </pc:spChg>
        <pc:spChg chg="add mod">
          <ac:chgData name="张 智" userId="36bdf691fd3510be" providerId="LiveId" clId="{5402EDA1-D713-4394-87DC-35CDF0141A82}" dt="2023-08-18T16:08:06.441" v="17900" actId="1076"/>
          <ac:spMkLst>
            <pc:docMk/>
            <pc:sldMk cId="3215069773" sldId="1350"/>
            <ac:spMk id="7" creationId="{6BE8AAD7-9033-422E-8D35-5B5178B79B13}"/>
          </ac:spMkLst>
        </pc:spChg>
        <pc:picChg chg="add mod">
          <ac:chgData name="张 智" userId="36bdf691fd3510be" providerId="LiveId" clId="{5402EDA1-D713-4394-87DC-35CDF0141A82}" dt="2023-08-18T16:05:57.800" v="17838" actId="14100"/>
          <ac:picMkLst>
            <pc:docMk/>
            <pc:sldMk cId="3215069773" sldId="1350"/>
            <ac:picMk id="5" creationId="{A9BFF00F-958C-4495-A968-56F36A6EE6A9}"/>
          </ac:picMkLst>
        </pc:picChg>
      </pc:sldChg>
      <pc:sldChg chg="modSp del modAnim">
        <pc:chgData name="张 智" userId="36bdf691fd3510be" providerId="LiveId" clId="{5402EDA1-D713-4394-87DC-35CDF0141A82}" dt="2023-08-18T14:21:19.339" v="16181" actId="2696"/>
        <pc:sldMkLst>
          <pc:docMk/>
          <pc:sldMk cId="693548031" sldId="1351"/>
        </pc:sldMkLst>
        <pc:spChg chg="mod">
          <ac:chgData name="张 智" userId="36bdf691fd3510be" providerId="LiveId" clId="{5402EDA1-D713-4394-87DC-35CDF0141A82}" dt="2023-08-18T02:30:23.941" v="15176" actId="20577"/>
          <ac:spMkLst>
            <pc:docMk/>
            <pc:sldMk cId="693548031" sldId="1351"/>
            <ac:spMk id="3" creationId="{00000000-0000-0000-0000-000000000000}"/>
          </ac:spMkLst>
        </pc:spChg>
      </pc:sldChg>
      <pc:sldChg chg="del">
        <pc:chgData name="张 智" userId="36bdf691fd3510be" providerId="LiveId" clId="{5402EDA1-D713-4394-87DC-35CDF0141A82}" dt="2023-08-17T14:50:43.482" v="13126" actId="2696"/>
        <pc:sldMkLst>
          <pc:docMk/>
          <pc:sldMk cId="1032071373" sldId="1352"/>
        </pc:sldMkLst>
      </pc:sldChg>
      <pc:sldChg chg="del">
        <pc:chgData name="张 智" userId="36bdf691fd3510be" providerId="LiveId" clId="{5402EDA1-D713-4394-87DC-35CDF0141A82}" dt="2023-08-16T08:50:47.683" v="6669" actId="47"/>
        <pc:sldMkLst>
          <pc:docMk/>
          <pc:sldMk cId="4206262900" sldId="1353"/>
        </pc:sldMkLst>
      </pc:sldChg>
      <pc:sldChg chg="delSp del mod">
        <pc:chgData name="张 智" userId="36bdf691fd3510be" providerId="LiveId" clId="{5402EDA1-D713-4394-87DC-35CDF0141A82}" dt="2023-08-17T13:32:32.546" v="11890" actId="2696"/>
        <pc:sldMkLst>
          <pc:docMk/>
          <pc:sldMk cId="2685954574" sldId="1354"/>
        </pc:sldMkLst>
        <pc:spChg chg="del">
          <ac:chgData name="张 智" userId="36bdf691fd3510be" providerId="LiveId" clId="{5402EDA1-D713-4394-87DC-35CDF0141A82}" dt="2023-08-16T15:06:16.124" v="7781" actId="478"/>
          <ac:spMkLst>
            <pc:docMk/>
            <pc:sldMk cId="2685954574" sldId="1354"/>
            <ac:spMk id="4" creationId="{00000000-0000-0000-0000-000000000000}"/>
          </ac:spMkLst>
        </pc:spChg>
      </pc:sldChg>
      <pc:sldChg chg="del">
        <pc:chgData name="张 智" userId="36bdf691fd3510be" providerId="LiveId" clId="{5402EDA1-D713-4394-87DC-35CDF0141A82}" dt="2023-08-17T13:32:45.904" v="11891" actId="2696"/>
        <pc:sldMkLst>
          <pc:docMk/>
          <pc:sldMk cId="1219948862" sldId="1355"/>
        </pc:sldMkLst>
      </pc:sldChg>
      <pc:sldChg chg="del">
        <pc:chgData name="张 智" userId="36bdf691fd3510be" providerId="LiveId" clId="{5402EDA1-D713-4394-87DC-35CDF0141A82}" dt="2023-08-17T13:32:53.766" v="11892" actId="2696"/>
        <pc:sldMkLst>
          <pc:docMk/>
          <pc:sldMk cId="451890877" sldId="1356"/>
        </pc:sldMkLst>
      </pc:sldChg>
      <pc:sldChg chg="delSp modSp mod">
        <pc:chgData name="张 智" userId="36bdf691fd3510be" providerId="LiveId" clId="{5402EDA1-D713-4394-87DC-35CDF0141A82}" dt="2023-08-13T13:52:25.074" v="20" actId="478"/>
        <pc:sldMkLst>
          <pc:docMk/>
          <pc:sldMk cId="201535397" sldId="1357"/>
        </pc:sldMkLst>
        <pc:spChg chg="mod">
          <ac:chgData name="张 智" userId="36bdf691fd3510be" providerId="LiveId" clId="{5402EDA1-D713-4394-87DC-35CDF0141A82}" dt="2023-08-13T13:51:43.991" v="7" actId="20577"/>
          <ac:spMkLst>
            <pc:docMk/>
            <pc:sldMk cId="201535397" sldId="1357"/>
            <ac:spMk id="2" creationId="{4D81C55C-64EF-5A4C-AA55-00ED127F3859}"/>
          </ac:spMkLst>
        </pc:spChg>
        <pc:spChg chg="mod">
          <ac:chgData name="张 智" userId="36bdf691fd3510be" providerId="LiveId" clId="{5402EDA1-D713-4394-87DC-35CDF0141A82}" dt="2023-08-13T13:52:23.072" v="19" actId="14100"/>
          <ac:spMkLst>
            <pc:docMk/>
            <pc:sldMk cId="201535397" sldId="1357"/>
            <ac:spMk id="3" creationId="{0948071F-5629-E546-A495-2CF02BCF2F6C}"/>
          </ac:spMkLst>
        </pc:spChg>
        <pc:spChg chg="del">
          <ac:chgData name="张 智" userId="36bdf691fd3510be" providerId="LiveId" clId="{5402EDA1-D713-4394-87DC-35CDF0141A82}" dt="2023-08-13T13:51:26.613" v="0" actId="478"/>
          <ac:spMkLst>
            <pc:docMk/>
            <pc:sldMk cId="201535397" sldId="1357"/>
            <ac:spMk id="4" creationId="{2FE8A79C-FC85-E64F-9A9A-46E21C52ED2D}"/>
          </ac:spMkLst>
        </pc:spChg>
        <pc:spChg chg="del">
          <ac:chgData name="张 智" userId="36bdf691fd3510be" providerId="LiveId" clId="{5402EDA1-D713-4394-87DC-35CDF0141A82}" dt="2023-08-13T13:52:25.074" v="20" actId="478"/>
          <ac:spMkLst>
            <pc:docMk/>
            <pc:sldMk cId="201535397" sldId="1357"/>
            <ac:spMk id="5" creationId="{213B4352-6E12-074C-B434-FB86B89CA98F}"/>
          </ac:spMkLst>
        </pc:spChg>
      </pc:sldChg>
      <pc:sldChg chg="delSp modSp add mod modNotesTx">
        <pc:chgData name="张 智" userId="36bdf691fd3510be" providerId="LiveId" clId="{5402EDA1-D713-4394-87DC-35CDF0141A82}" dt="2023-08-14T05:42:35.509" v="3771" actId="27636"/>
        <pc:sldMkLst>
          <pc:docMk/>
          <pc:sldMk cId="1144395491" sldId="1358"/>
        </pc:sldMkLst>
        <pc:spChg chg="mod">
          <ac:chgData name="张 智" userId="36bdf691fd3510be" providerId="LiveId" clId="{5402EDA1-D713-4394-87DC-35CDF0141A82}" dt="2023-08-14T03:11:42.698" v="2867" actId="20577"/>
          <ac:spMkLst>
            <pc:docMk/>
            <pc:sldMk cId="1144395491" sldId="1358"/>
            <ac:spMk id="2" creationId="{EB93F8D7-86BD-1F45-AFCF-101895A32B22}"/>
          </ac:spMkLst>
        </pc:spChg>
        <pc:spChg chg="mod">
          <ac:chgData name="张 智" userId="36bdf691fd3510be" providerId="LiveId" clId="{5402EDA1-D713-4394-87DC-35CDF0141A82}" dt="2023-08-14T05:42:35.509" v="3771" actId="27636"/>
          <ac:spMkLst>
            <pc:docMk/>
            <pc:sldMk cId="1144395491" sldId="1358"/>
            <ac:spMk id="3" creationId="{3FE16A9C-2324-5945-B4B8-0E9FCC57A6F7}"/>
          </ac:spMkLst>
        </pc:spChg>
        <pc:spChg chg="del">
          <ac:chgData name="张 智" userId="36bdf691fd3510be" providerId="LiveId" clId="{5402EDA1-D713-4394-87DC-35CDF0141A82}" dt="2023-08-14T02:09:42.462" v="913" actId="478"/>
          <ac:spMkLst>
            <pc:docMk/>
            <pc:sldMk cId="1144395491" sldId="1358"/>
            <ac:spMk id="4" creationId="{683E4D0D-9F32-034F-A9ED-C2AFE31E656A}"/>
          </ac:spMkLst>
        </pc:spChg>
        <pc:spChg chg="del">
          <ac:chgData name="张 智" userId="36bdf691fd3510be" providerId="LiveId" clId="{5402EDA1-D713-4394-87DC-35CDF0141A82}" dt="2023-08-14T02:09:44.611" v="914" actId="478"/>
          <ac:spMkLst>
            <pc:docMk/>
            <pc:sldMk cId="1144395491" sldId="1358"/>
            <ac:spMk id="5" creationId="{BF8C038F-D688-2B46-BC8D-FC633465F261}"/>
          </ac:spMkLst>
        </pc:spChg>
      </pc:sldChg>
      <pc:sldChg chg="del">
        <pc:chgData name="张 智" userId="36bdf691fd3510be" providerId="LiveId" clId="{5402EDA1-D713-4394-87DC-35CDF0141A82}" dt="2023-08-14T02:09:15.094" v="886" actId="2696"/>
        <pc:sldMkLst>
          <pc:docMk/>
          <pc:sldMk cId="3031709979" sldId="1358"/>
        </pc:sldMkLst>
      </pc:sldChg>
      <pc:sldChg chg="modSp mod modNotesTx">
        <pc:chgData name="张 智" userId="36bdf691fd3510be" providerId="LiveId" clId="{5402EDA1-D713-4394-87DC-35CDF0141A82}" dt="2023-08-18T02:19:55.274" v="15171" actId="20577"/>
        <pc:sldMkLst>
          <pc:docMk/>
          <pc:sldMk cId="3401202499" sldId="1360"/>
        </pc:sldMkLst>
        <pc:spChg chg="mod">
          <ac:chgData name="张 智" userId="36bdf691fd3510be" providerId="LiveId" clId="{5402EDA1-D713-4394-87DC-35CDF0141A82}" dt="2023-08-17T06:32:23.539" v="8043" actId="1076"/>
          <ac:spMkLst>
            <pc:docMk/>
            <pc:sldMk cId="3401202499" sldId="1360"/>
            <ac:spMk id="2" creationId="{00000000-0000-0000-0000-000000000000}"/>
          </ac:spMkLst>
        </pc:spChg>
        <pc:spChg chg="mod">
          <ac:chgData name="张 智" userId="36bdf691fd3510be" providerId="LiveId" clId="{5402EDA1-D713-4394-87DC-35CDF0141A82}" dt="2023-08-18T02:19:55.274" v="15171" actId="20577"/>
          <ac:spMkLst>
            <pc:docMk/>
            <pc:sldMk cId="3401202499" sldId="1360"/>
            <ac:spMk id="3" creationId="{00000000-0000-0000-0000-000000000000}"/>
          </ac:spMkLst>
        </pc:spChg>
      </pc:sldChg>
      <pc:sldChg chg="del">
        <pc:chgData name="张 智" userId="36bdf691fd3510be" providerId="LiveId" clId="{5402EDA1-D713-4394-87DC-35CDF0141A82}" dt="2023-08-14T03:04:49.875" v="2731" actId="2696"/>
        <pc:sldMkLst>
          <pc:docMk/>
          <pc:sldMk cId="1246020451" sldId="1361"/>
        </pc:sldMkLst>
      </pc:sldChg>
      <pc:sldChg chg="delSp modSp del mod">
        <pc:chgData name="张 智" userId="36bdf691fd3510be" providerId="LiveId" clId="{5402EDA1-D713-4394-87DC-35CDF0141A82}" dt="2023-08-18T02:21:25.735" v="15175" actId="2696"/>
        <pc:sldMkLst>
          <pc:docMk/>
          <pc:sldMk cId="1571513411" sldId="1362"/>
        </pc:sldMkLst>
        <pc:spChg chg="mod">
          <ac:chgData name="张 智" userId="36bdf691fd3510be" providerId="LiveId" clId="{5402EDA1-D713-4394-87DC-35CDF0141A82}" dt="2023-08-14T05:36:45.349" v="3458" actId="113"/>
          <ac:spMkLst>
            <pc:docMk/>
            <pc:sldMk cId="1571513411" sldId="1362"/>
            <ac:spMk id="2" creationId="{D22EFA50-EA49-DE47-98C9-610DF85CA5B4}"/>
          </ac:spMkLst>
        </pc:spChg>
        <pc:spChg chg="mod">
          <ac:chgData name="张 智" userId="36bdf691fd3510be" providerId="LiveId" clId="{5402EDA1-D713-4394-87DC-35CDF0141A82}" dt="2023-08-14T05:36:48.419" v="3459" actId="1076"/>
          <ac:spMkLst>
            <pc:docMk/>
            <pc:sldMk cId="1571513411" sldId="1362"/>
            <ac:spMk id="3" creationId="{41E2CE21-8037-F44D-9E06-225539C5382C}"/>
          </ac:spMkLst>
        </pc:spChg>
        <pc:spChg chg="del">
          <ac:chgData name="张 智" userId="36bdf691fd3510be" providerId="LiveId" clId="{5402EDA1-D713-4394-87DC-35CDF0141A82}" dt="2023-08-14T05:36:51.117" v="3460" actId="478"/>
          <ac:spMkLst>
            <pc:docMk/>
            <pc:sldMk cId="1571513411" sldId="1362"/>
            <ac:spMk id="4" creationId="{D430AB16-F838-1E43-BC30-208C2CF3ABE1}"/>
          </ac:spMkLst>
        </pc:spChg>
        <pc:spChg chg="del">
          <ac:chgData name="张 智" userId="36bdf691fd3510be" providerId="LiveId" clId="{5402EDA1-D713-4394-87DC-35CDF0141A82}" dt="2023-08-14T05:36:52.385" v="3461" actId="478"/>
          <ac:spMkLst>
            <pc:docMk/>
            <pc:sldMk cId="1571513411" sldId="1362"/>
            <ac:spMk id="5" creationId="{27ED0B03-FE1C-FB4F-831E-E6D955FF5511}"/>
          </ac:spMkLst>
        </pc:spChg>
      </pc:sldChg>
      <pc:sldChg chg="del">
        <pc:chgData name="张 智" userId="36bdf691fd3510be" providerId="LiveId" clId="{5402EDA1-D713-4394-87DC-35CDF0141A82}" dt="2023-08-13T14:08:25.171" v="27" actId="2696"/>
        <pc:sldMkLst>
          <pc:docMk/>
          <pc:sldMk cId="2964476656" sldId="1363"/>
        </pc:sldMkLst>
      </pc:sldChg>
      <pc:sldChg chg="del">
        <pc:chgData name="张 智" userId="36bdf691fd3510be" providerId="LiveId" clId="{5402EDA1-D713-4394-87DC-35CDF0141A82}" dt="2023-08-14T05:46:32.153" v="3848" actId="2696"/>
        <pc:sldMkLst>
          <pc:docMk/>
          <pc:sldMk cId="3104450703" sldId="1364"/>
        </pc:sldMkLst>
      </pc:sldChg>
      <pc:sldChg chg="delSp del mod">
        <pc:chgData name="张 智" userId="36bdf691fd3510be" providerId="LiveId" clId="{5402EDA1-D713-4394-87DC-35CDF0141A82}" dt="2023-08-17T03:32:14.220" v="7815" actId="47"/>
        <pc:sldMkLst>
          <pc:docMk/>
          <pc:sldMk cId="837157379" sldId="1365"/>
        </pc:sldMkLst>
        <pc:spChg chg="del">
          <ac:chgData name="张 智" userId="36bdf691fd3510be" providerId="LiveId" clId="{5402EDA1-D713-4394-87DC-35CDF0141A82}" dt="2023-08-16T15:10:36.116" v="7792" actId="478"/>
          <ac:spMkLst>
            <pc:docMk/>
            <pc:sldMk cId="837157379" sldId="1365"/>
            <ac:spMk id="4" creationId="{39C3A38A-59EF-4C45-811A-6CF165BA4E8C}"/>
          </ac:spMkLst>
        </pc:spChg>
        <pc:spChg chg="del">
          <ac:chgData name="张 智" userId="36bdf691fd3510be" providerId="LiveId" clId="{5402EDA1-D713-4394-87DC-35CDF0141A82}" dt="2023-08-16T15:10:37.506" v="7793" actId="478"/>
          <ac:spMkLst>
            <pc:docMk/>
            <pc:sldMk cId="837157379" sldId="1365"/>
            <ac:spMk id="5" creationId="{442887C2-5874-FA45-84BD-8D870E442D83}"/>
          </ac:spMkLst>
        </pc:spChg>
      </pc:sldChg>
      <pc:sldChg chg="del">
        <pc:chgData name="张 智" userId="36bdf691fd3510be" providerId="LiveId" clId="{5402EDA1-D713-4394-87DC-35CDF0141A82}" dt="2023-08-13T14:08:26.721" v="28" actId="47"/>
        <pc:sldMkLst>
          <pc:docMk/>
          <pc:sldMk cId="1526087667" sldId="1366"/>
        </pc:sldMkLst>
      </pc:sldChg>
      <pc:sldChg chg="delSp modSp del mod">
        <pc:chgData name="张 智" userId="36bdf691fd3510be" providerId="LiveId" clId="{5402EDA1-D713-4394-87DC-35CDF0141A82}" dt="2023-08-14T01:41:12.155" v="38" actId="2696"/>
        <pc:sldMkLst>
          <pc:docMk/>
          <pc:sldMk cId="3661060421" sldId="1367"/>
        </pc:sldMkLst>
        <pc:spChg chg="mod">
          <ac:chgData name="张 智" userId="36bdf691fd3510be" providerId="LiveId" clId="{5402EDA1-D713-4394-87DC-35CDF0141A82}" dt="2023-08-14T01:40:59.547" v="32" actId="21"/>
          <ac:spMkLst>
            <pc:docMk/>
            <pc:sldMk cId="3661060421" sldId="1367"/>
            <ac:spMk id="2" creationId="{4D81C55C-64EF-5A4C-AA55-00ED127F3859}"/>
          </ac:spMkLst>
        </pc:spChg>
        <pc:spChg chg="del">
          <ac:chgData name="张 智" userId="36bdf691fd3510be" providerId="LiveId" clId="{5402EDA1-D713-4394-87DC-35CDF0141A82}" dt="2023-08-13T13:52:31.766" v="21" actId="478"/>
          <ac:spMkLst>
            <pc:docMk/>
            <pc:sldMk cId="3661060421" sldId="1367"/>
            <ac:spMk id="4" creationId="{2FE8A79C-FC85-E64F-9A9A-46E21C52ED2D}"/>
          </ac:spMkLst>
        </pc:spChg>
        <pc:spChg chg="del">
          <ac:chgData name="张 智" userId="36bdf691fd3510be" providerId="LiveId" clId="{5402EDA1-D713-4394-87DC-35CDF0141A82}" dt="2023-08-13T13:52:32.894" v="22" actId="478"/>
          <ac:spMkLst>
            <pc:docMk/>
            <pc:sldMk cId="3661060421" sldId="1367"/>
            <ac:spMk id="5" creationId="{213B4352-6E12-074C-B434-FB86B89CA98F}"/>
          </ac:spMkLst>
        </pc:spChg>
      </pc:sldChg>
      <pc:sldChg chg="delSp add del mod">
        <pc:chgData name="张 智" userId="36bdf691fd3510be" providerId="LiveId" clId="{5402EDA1-D713-4394-87DC-35CDF0141A82}" dt="2023-08-14T01:43:53.796" v="39" actId="2696"/>
        <pc:sldMkLst>
          <pc:docMk/>
          <pc:sldMk cId="4056761651" sldId="1368"/>
        </pc:sldMkLst>
        <pc:spChg chg="del">
          <ac:chgData name="张 智" userId="36bdf691fd3510be" providerId="LiveId" clId="{5402EDA1-D713-4394-87DC-35CDF0141A82}" dt="2023-08-13T14:02:08.661" v="23" actId="478"/>
          <ac:spMkLst>
            <pc:docMk/>
            <pc:sldMk cId="4056761651" sldId="1368"/>
            <ac:spMk id="4" creationId="{2FE8A79C-FC85-E64F-9A9A-46E21C52ED2D}"/>
          </ac:spMkLst>
        </pc:spChg>
      </pc:sldChg>
      <pc:sldChg chg="delSp modSp mod">
        <pc:chgData name="张 智" userId="36bdf691fd3510be" providerId="LiveId" clId="{5402EDA1-D713-4394-87DC-35CDF0141A82}" dt="2023-08-16T15:12:06.182" v="7811" actId="1076"/>
        <pc:sldMkLst>
          <pc:docMk/>
          <pc:sldMk cId="3832666790" sldId="1369"/>
        </pc:sldMkLst>
        <pc:spChg chg="mod">
          <ac:chgData name="张 智" userId="36bdf691fd3510be" providerId="LiveId" clId="{5402EDA1-D713-4394-87DC-35CDF0141A82}" dt="2023-08-16T15:12:04.213" v="7810" actId="14100"/>
          <ac:spMkLst>
            <pc:docMk/>
            <pc:sldMk cId="3832666790" sldId="1369"/>
            <ac:spMk id="2" creationId="{A5CCF6B4-7979-9940-B766-20C4C18E1646}"/>
          </ac:spMkLst>
        </pc:spChg>
        <pc:spChg chg="mod">
          <ac:chgData name="张 智" userId="36bdf691fd3510be" providerId="LiveId" clId="{5402EDA1-D713-4394-87DC-35CDF0141A82}" dt="2023-08-16T15:12:06.182" v="7811" actId="1076"/>
          <ac:spMkLst>
            <pc:docMk/>
            <pc:sldMk cId="3832666790" sldId="1369"/>
            <ac:spMk id="3" creationId="{45E2EF9A-10A8-474F-9555-C08506F4A2FA}"/>
          </ac:spMkLst>
        </pc:spChg>
        <pc:spChg chg="del">
          <ac:chgData name="张 智" userId="36bdf691fd3510be" providerId="LiveId" clId="{5402EDA1-D713-4394-87DC-35CDF0141A82}" dt="2023-08-16T14:40:14.509" v="7504" actId="478"/>
          <ac:spMkLst>
            <pc:docMk/>
            <pc:sldMk cId="3832666790" sldId="1369"/>
            <ac:spMk id="4" creationId="{6A7FA77F-0261-9D46-AC74-EC81973BAFC4}"/>
          </ac:spMkLst>
        </pc:spChg>
        <pc:spChg chg="del">
          <ac:chgData name="张 智" userId="36bdf691fd3510be" providerId="LiveId" clId="{5402EDA1-D713-4394-87DC-35CDF0141A82}" dt="2023-08-16T14:40:13.761" v="7503" actId="478"/>
          <ac:spMkLst>
            <pc:docMk/>
            <pc:sldMk cId="3832666790" sldId="1369"/>
            <ac:spMk id="5" creationId="{D94B537E-47B5-644E-A78B-ADC01AE92722}"/>
          </ac:spMkLst>
        </pc:spChg>
      </pc:sldChg>
      <pc:sldChg chg="delSp del mod">
        <pc:chgData name="张 智" userId="36bdf691fd3510be" providerId="LiveId" clId="{5402EDA1-D713-4394-87DC-35CDF0141A82}" dt="2023-08-17T03:31:59.181" v="7813" actId="47"/>
        <pc:sldMkLst>
          <pc:docMk/>
          <pc:sldMk cId="2390807174" sldId="1370"/>
        </pc:sldMkLst>
        <pc:spChg chg="del">
          <ac:chgData name="张 智" userId="36bdf691fd3510be" providerId="LiveId" clId="{5402EDA1-D713-4394-87DC-35CDF0141A82}" dt="2023-08-16T15:11:03.503" v="7796" actId="478"/>
          <ac:spMkLst>
            <pc:docMk/>
            <pc:sldMk cId="2390807174" sldId="1370"/>
            <ac:spMk id="4" creationId="{6A7FA77F-0261-9D46-AC74-EC81973BAFC4}"/>
          </ac:spMkLst>
        </pc:spChg>
        <pc:spChg chg="del">
          <ac:chgData name="张 智" userId="36bdf691fd3510be" providerId="LiveId" clId="{5402EDA1-D713-4394-87DC-35CDF0141A82}" dt="2023-08-16T15:11:04.830" v="7797" actId="478"/>
          <ac:spMkLst>
            <pc:docMk/>
            <pc:sldMk cId="2390807174" sldId="1370"/>
            <ac:spMk id="5" creationId="{D94B537E-47B5-644E-A78B-ADC01AE92722}"/>
          </ac:spMkLst>
        </pc:spChg>
      </pc:sldChg>
      <pc:sldChg chg="delSp del mod">
        <pc:chgData name="张 智" userId="36bdf691fd3510be" providerId="LiveId" clId="{5402EDA1-D713-4394-87DC-35CDF0141A82}" dt="2023-08-17T03:32:12.088" v="7814" actId="47"/>
        <pc:sldMkLst>
          <pc:docMk/>
          <pc:sldMk cId="3645090660" sldId="1371"/>
        </pc:sldMkLst>
        <pc:spChg chg="del">
          <ac:chgData name="张 智" userId="36bdf691fd3510be" providerId="LiveId" clId="{5402EDA1-D713-4394-87DC-35CDF0141A82}" dt="2023-08-16T15:10:50.466" v="7794" actId="478"/>
          <ac:spMkLst>
            <pc:docMk/>
            <pc:sldMk cId="3645090660" sldId="1371"/>
            <ac:spMk id="4" creationId="{21B6E59D-C35A-154C-886A-F6F6EF12C1FB}"/>
          </ac:spMkLst>
        </pc:spChg>
        <pc:spChg chg="del">
          <ac:chgData name="张 智" userId="36bdf691fd3510be" providerId="LiveId" clId="{5402EDA1-D713-4394-87DC-35CDF0141A82}" dt="2023-08-16T15:10:51.687" v="7795" actId="478"/>
          <ac:spMkLst>
            <pc:docMk/>
            <pc:sldMk cId="3645090660" sldId="1371"/>
            <ac:spMk id="5" creationId="{D6D66E15-9FF7-0747-AF12-0035AB7EFACB}"/>
          </ac:spMkLst>
        </pc:spChg>
      </pc:sldChg>
      <pc:sldChg chg="delSp modSp add mod modNotesTx">
        <pc:chgData name="张 智" userId="36bdf691fd3510be" providerId="LiveId" clId="{5402EDA1-D713-4394-87DC-35CDF0141A82}" dt="2023-08-14T02:07:19.839" v="856" actId="20577"/>
        <pc:sldMkLst>
          <pc:docMk/>
          <pc:sldMk cId="1855926147" sldId="1372"/>
        </pc:sldMkLst>
        <pc:spChg chg="mod">
          <ac:chgData name="张 智" userId="36bdf691fd3510be" providerId="LiveId" clId="{5402EDA1-D713-4394-87DC-35CDF0141A82}" dt="2023-08-14T01:57:11.727" v="300" actId="20577"/>
          <ac:spMkLst>
            <pc:docMk/>
            <pc:sldMk cId="1855926147" sldId="1372"/>
            <ac:spMk id="2" creationId="{00000000-0000-0000-0000-000000000000}"/>
          </ac:spMkLst>
        </pc:spChg>
        <pc:spChg chg="mod">
          <ac:chgData name="张 智" userId="36bdf691fd3510be" providerId="LiveId" clId="{5402EDA1-D713-4394-87DC-35CDF0141A82}" dt="2023-08-14T02:07:19.839" v="856" actId="20577"/>
          <ac:spMkLst>
            <pc:docMk/>
            <pc:sldMk cId="1855926147" sldId="1372"/>
            <ac:spMk id="3" creationId="{00000000-0000-0000-0000-000000000000}"/>
          </ac:spMkLst>
        </pc:spChg>
        <pc:picChg chg="del">
          <ac:chgData name="张 智" userId="36bdf691fd3510be" providerId="LiveId" clId="{5402EDA1-D713-4394-87DC-35CDF0141A82}" dt="2023-08-14T01:54:30.895" v="243" actId="478"/>
          <ac:picMkLst>
            <pc:docMk/>
            <pc:sldMk cId="1855926147" sldId="1372"/>
            <ac:picMk id="5" creationId="{ACFA79EF-2B18-42D5-988E-51061AD8001E}"/>
          </ac:picMkLst>
        </pc:picChg>
      </pc:sldChg>
      <pc:sldChg chg="addSp delSp modSp add mod modNotesTx">
        <pc:chgData name="张 智" userId="36bdf691fd3510be" providerId="LiveId" clId="{5402EDA1-D713-4394-87DC-35CDF0141A82}" dt="2023-08-14T05:41:02.619" v="3672" actId="20577"/>
        <pc:sldMkLst>
          <pc:docMk/>
          <pc:sldMk cId="369015162" sldId="1373"/>
        </pc:sldMkLst>
        <pc:spChg chg="mod">
          <ac:chgData name="张 智" userId="36bdf691fd3510be" providerId="LiveId" clId="{5402EDA1-D713-4394-87DC-35CDF0141A82}" dt="2023-08-14T05:29:47.290" v="3020" actId="1076"/>
          <ac:spMkLst>
            <pc:docMk/>
            <pc:sldMk cId="369015162" sldId="1373"/>
            <ac:spMk id="2" creationId="{00000000-0000-0000-0000-000000000000}"/>
          </ac:spMkLst>
        </pc:spChg>
        <pc:spChg chg="mod">
          <ac:chgData name="张 智" userId="36bdf691fd3510be" providerId="LiveId" clId="{5402EDA1-D713-4394-87DC-35CDF0141A82}" dt="2023-08-14T02:08:15.936" v="875" actId="20577"/>
          <ac:spMkLst>
            <pc:docMk/>
            <pc:sldMk cId="369015162" sldId="1373"/>
            <ac:spMk id="3" creationId="{00000000-0000-0000-0000-000000000000}"/>
          </ac:spMkLst>
        </pc:spChg>
        <pc:spChg chg="del">
          <ac:chgData name="张 智" userId="36bdf691fd3510be" providerId="LiveId" clId="{5402EDA1-D713-4394-87DC-35CDF0141A82}" dt="2023-08-14T02:08:13.608" v="874" actId="478"/>
          <ac:spMkLst>
            <pc:docMk/>
            <pc:sldMk cId="369015162" sldId="1373"/>
            <ac:spMk id="6" creationId="{CABF3C21-F117-4C68-99C9-0832D234D817}"/>
          </ac:spMkLst>
        </pc:spChg>
        <pc:spChg chg="add mod">
          <ac:chgData name="张 智" userId="36bdf691fd3510be" providerId="LiveId" clId="{5402EDA1-D713-4394-87DC-35CDF0141A82}" dt="2023-08-14T05:31:02.163" v="3101" actId="1076"/>
          <ac:spMkLst>
            <pc:docMk/>
            <pc:sldMk cId="369015162" sldId="1373"/>
            <ac:spMk id="8" creationId="{25C58291-8FE4-45DD-BBDF-5F5D6D7DB62B}"/>
          </ac:spMkLst>
        </pc:spChg>
        <pc:spChg chg="add mod">
          <ac:chgData name="张 智" userId="36bdf691fd3510be" providerId="LiveId" clId="{5402EDA1-D713-4394-87DC-35CDF0141A82}" dt="2023-08-14T05:31:08.088" v="3108" actId="1037"/>
          <ac:spMkLst>
            <pc:docMk/>
            <pc:sldMk cId="369015162" sldId="1373"/>
            <ac:spMk id="9" creationId="{D8EAA27D-C69F-4E15-84AC-3481FB04E0BE}"/>
          </ac:spMkLst>
        </pc:spChg>
        <pc:spChg chg="add mod">
          <ac:chgData name="张 智" userId="36bdf691fd3510be" providerId="LiveId" clId="{5402EDA1-D713-4394-87DC-35CDF0141A82}" dt="2023-08-14T05:40:32.379" v="3625" actId="1076"/>
          <ac:spMkLst>
            <pc:docMk/>
            <pc:sldMk cId="369015162" sldId="1373"/>
            <ac:spMk id="10" creationId="{8094980C-4790-438E-BE00-60E7F6CDCE65}"/>
          </ac:spMkLst>
        </pc:spChg>
        <pc:picChg chg="del">
          <ac:chgData name="张 智" userId="36bdf691fd3510be" providerId="LiveId" clId="{5402EDA1-D713-4394-87DC-35CDF0141A82}" dt="2023-08-14T02:08:17.997" v="876" actId="478"/>
          <ac:picMkLst>
            <pc:docMk/>
            <pc:sldMk cId="369015162" sldId="1373"/>
            <ac:picMk id="5" creationId="{ACFA79EF-2B18-42D5-988E-51061AD8001E}"/>
          </ac:picMkLst>
        </pc:picChg>
        <pc:picChg chg="add mod">
          <ac:chgData name="张 智" userId="36bdf691fd3510be" providerId="LiveId" clId="{5402EDA1-D713-4394-87DC-35CDF0141A82}" dt="2023-08-14T04:59:14.268" v="3016" actId="1076"/>
          <ac:picMkLst>
            <pc:docMk/>
            <pc:sldMk cId="369015162" sldId="1373"/>
            <ac:picMk id="7" creationId="{6391CC7C-1255-423F-9333-BEF38E9F7023}"/>
          </ac:picMkLst>
        </pc:picChg>
      </pc:sldChg>
      <pc:sldChg chg="modSp add mod">
        <pc:chgData name="张 智" userId="36bdf691fd3510be" providerId="LiveId" clId="{5402EDA1-D713-4394-87DC-35CDF0141A82}" dt="2023-08-14T05:43:14.514" v="3809" actId="20577"/>
        <pc:sldMkLst>
          <pc:docMk/>
          <pc:sldMk cId="1049597773" sldId="1374"/>
        </pc:sldMkLst>
        <pc:spChg chg="mod">
          <ac:chgData name="张 智" userId="36bdf691fd3510be" providerId="LiveId" clId="{5402EDA1-D713-4394-87DC-35CDF0141A82}" dt="2023-08-14T05:43:14.514" v="3809" actId="20577"/>
          <ac:spMkLst>
            <pc:docMk/>
            <pc:sldMk cId="1049597773" sldId="1374"/>
            <ac:spMk id="3" creationId="{3FE16A9C-2324-5945-B4B8-0E9FCC57A6F7}"/>
          </ac:spMkLst>
        </pc:spChg>
      </pc:sldChg>
      <pc:sldChg chg="addSp delSp modSp add del mod">
        <pc:chgData name="张 智" userId="36bdf691fd3510be" providerId="LiveId" clId="{5402EDA1-D713-4394-87DC-35CDF0141A82}" dt="2023-08-17T09:08:02.113" v="11362" actId="2696"/>
        <pc:sldMkLst>
          <pc:docMk/>
          <pc:sldMk cId="2967069975" sldId="1375"/>
        </pc:sldMkLst>
        <pc:spChg chg="del">
          <ac:chgData name="张 智" userId="36bdf691fd3510be" providerId="LiveId" clId="{5402EDA1-D713-4394-87DC-35CDF0141A82}" dt="2023-08-17T07:12:48.334" v="8680" actId="478"/>
          <ac:spMkLst>
            <pc:docMk/>
            <pc:sldMk cId="2967069975" sldId="1375"/>
            <ac:spMk id="2" creationId="{00000000-0000-0000-0000-000000000000}"/>
          </ac:spMkLst>
        </pc:spChg>
        <pc:spChg chg="mod">
          <ac:chgData name="张 智" userId="36bdf691fd3510be" providerId="LiveId" clId="{5402EDA1-D713-4394-87DC-35CDF0141A82}" dt="2023-08-17T07:12:58.817" v="8684" actId="1076"/>
          <ac:spMkLst>
            <pc:docMk/>
            <pc:sldMk cId="2967069975" sldId="1375"/>
            <ac:spMk id="4" creationId="{CBE99E32-E6A4-6246-B8C8-98BEDB107B86}"/>
          </ac:spMkLst>
        </pc:spChg>
        <pc:spChg chg="add del mod">
          <ac:chgData name="张 智" userId="36bdf691fd3510be" providerId="LiveId" clId="{5402EDA1-D713-4394-87DC-35CDF0141A82}" dt="2023-08-17T07:12:50.498" v="8681" actId="478"/>
          <ac:spMkLst>
            <pc:docMk/>
            <pc:sldMk cId="2967069975" sldId="1375"/>
            <ac:spMk id="5" creationId="{E8264B62-B958-4E3A-A788-CDF5442234CE}"/>
          </ac:spMkLst>
        </pc:spChg>
        <pc:spChg chg="add mod">
          <ac:chgData name="张 智" userId="36bdf691fd3510be" providerId="LiveId" clId="{5402EDA1-D713-4394-87DC-35CDF0141A82}" dt="2023-08-17T07:12:50.862" v="8682"/>
          <ac:spMkLst>
            <pc:docMk/>
            <pc:sldMk cId="2967069975" sldId="1375"/>
            <ac:spMk id="6" creationId="{77904DF1-7D09-4C74-B621-63E8A08E4760}"/>
          </ac:spMkLst>
        </pc:spChg>
        <pc:spChg chg="add mod">
          <ac:chgData name="张 智" userId="36bdf691fd3510be" providerId="LiveId" clId="{5402EDA1-D713-4394-87DC-35CDF0141A82}" dt="2023-08-17T07:13:12.561" v="8688" actId="1076"/>
          <ac:spMkLst>
            <pc:docMk/>
            <pc:sldMk cId="2967069975" sldId="1375"/>
            <ac:spMk id="7" creationId="{47A9116C-A795-4354-8664-E80600092F3B}"/>
          </ac:spMkLst>
        </pc:spChg>
      </pc:sldChg>
      <pc:sldChg chg="delSp modSp add del mod">
        <pc:chgData name="张 智" userId="36bdf691fd3510be" providerId="LiveId" clId="{5402EDA1-D713-4394-87DC-35CDF0141A82}" dt="2023-08-17T07:12:34.745" v="8678" actId="2696"/>
        <pc:sldMkLst>
          <pc:docMk/>
          <pc:sldMk cId="3437632792" sldId="1375"/>
        </pc:sldMkLst>
        <pc:spChg chg="mod">
          <ac:chgData name="张 智" userId="36bdf691fd3510be" providerId="LiveId" clId="{5402EDA1-D713-4394-87DC-35CDF0141A82}" dt="2023-08-17T07:11:10.232" v="8672" actId="14100"/>
          <ac:spMkLst>
            <pc:docMk/>
            <pc:sldMk cId="3437632792" sldId="1375"/>
            <ac:spMk id="2" creationId="{00000000-0000-0000-0000-000000000000}"/>
          </ac:spMkLst>
        </pc:spChg>
        <pc:spChg chg="mod">
          <ac:chgData name="张 智" userId="36bdf691fd3510be" providerId="LiveId" clId="{5402EDA1-D713-4394-87DC-35CDF0141A82}" dt="2023-08-17T07:11:24.833" v="8677" actId="1076"/>
          <ac:spMkLst>
            <pc:docMk/>
            <pc:sldMk cId="3437632792" sldId="1375"/>
            <ac:spMk id="4" creationId="{CBE99E32-E6A4-6246-B8C8-98BEDB107B86}"/>
          </ac:spMkLst>
        </pc:spChg>
        <pc:spChg chg="del">
          <ac:chgData name="张 智" userId="36bdf691fd3510be" providerId="LiveId" clId="{5402EDA1-D713-4394-87DC-35CDF0141A82}" dt="2023-08-17T07:10:44.566" v="8641" actId="478"/>
          <ac:spMkLst>
            <pc:docMk/>
            <pc:sldMk cId="3437632792" sldId="1375"/>
            <ac:spMk id="6" creationId="{40F965C8-1408-41F7-81D3-AF2B165A730D}"/>
          </ac:spMkLst>
        </pc:spChg>
      </pc:sldChg>
      <pc:sldChg chg="addSp delSp modSp add del mod modNotesTx">
        <pc:chgData name="张 智" userId="36bdf691fd3510be" providerId="LiveId" clId="{5402EDA1-D713-4394-87DC-35CDF0141A82}" dt="2023-08-17T07:10:32.175" v="8639" actId="2696"/>
        <pc:sldMkLst>
          <pc:docMk/>
          <pc:sldMk cId="3726900562" sldId="1375"/>
        </pc:sldMkLst>
        <pc:spChg chg="mod">
          <ac:chgData name="张 智" userId="36bdf691fd3510be" providerId="LiveId" clId="{5402EDA1-D713-4394-87DC-35CDF0141A82}" dt="2023-08-14T05:53:30.369" v="3948" actId="1076"/>
          <ac:spMkLst>
            <pc:docMk/>
            <pc:sldMk cId="3726900562" sldId="1375"/>
            <ac:spMk id="4" creationId="{CBE99E32-E6A4-6246-B8C8-98BEDB107B86}"/>
          </ac:spMkLst>
        </pc:spChg>
        <pc:spChg chg="del">
          <ac:chgData name="张 智" userId="36bdf691fd3510be" providerId="LiveId" clId="{5402EDA1-D713-4394-87DC-35CDF0141A82}" dt="2023-08-14T05:53:20.856" v="3946" actId="478"/>
          <ac:spMkLst>
            <pc:docMk/>
            <pc:sldMk cId="3726900562" sldId="1375"/>
            <ac:spMk id="5" creationId="{A72C5E76-C0D9-4BF7-A7E3-835975023029}"/>
          </ac:spMkLst>
        </pc:spChg>
        <pc:spChg chg="add mod">
          <ac:chgData name="张 智" userId="36bdf691fd3510be" providerId="LiveId" clId="{5402EDA1-D713-4394-87DC-35CDF0141A82}" dt="2023-08-14T05:54:41.521" v="4022"/>
          <ac:spMkLst>
            <pc:docMk/>
            <pc:sldMk cId="3726900562" sldId="1375"/>
            <ac:spMk id="6" creationId="{40F965C8-1408-41F7-81D3-AF2B165A730D}"/>
          </ac:spMkLst>
        </pc:spChg>
      </pc:sldChg>
      <pc:sldChg chg="add del">
        <pc:chgData name="张 智" userId="36bdf691fd3510be" providerId="LiveId" clId="{5402EDA1-D713-4394-87DC-35CDF0141A82}" dt="2023-08-14T05:43:24.656" v="3811" actId="47"/>
        <pc:sldMkLst>
          <pc:docMk/>
          <pc:sldMk cId="4123764365" sldId="1375"/>
        </pc:sldMkLst>
      </pc:sldChg>
      <pc:sldChg chg="delSp modSp add mod">
        <pc:chgData name="张 智" userId="36bdf691fd3510be" providerId="LiveId" clId="{5402EDA1-D713-4394-87DC-35CDF0141A82}" dt="2023-08-19T14:50:07.128" v="18232" actId="20577"/>
        <pc:sldMkLst>
          <pc:docMk/>
          <pc:sldMk cId="1101994472" sldId="1384"/>
        </pc:sldMkLst>
        <pc:spChg chg="del mod">
          <ac:chgData name="张 智" userId="36bdf691fd3510be" providerId="LiveId" clId="{5402EDA1-D713-4394-87DC-35CDF0141A82}" dt="2023-08-18T02:00:54.342" v="15062" actId="478"/>
          <ac:spMkLst>
            <pc:docMk/>
            <pc:sldMk cId="1101994472" sldId="1384"/>
            <ac:spMk id="4" creationId="{2D1FD040-3554-4FE4-A105-2FAABADBAE03}"/>
          </ac:spMkLst>
        </pc:spChg>
        <pc:spChg chg="mod">
          <ac:chgData name="张 智" userId="36bdf691fd3510be" providerId="LiveId" clId="{5402EDA1-D713-4394-87DC-35CDF0141A82}" dt="2023-08-18T02:01:51.098" v="15140" actId="20577"/>
          <ac:spMkLst>
            <pc:docMk/>
            <pc:sldMk cId="1101994472" sldId="1384"/>
            <ac:spMk id="5" creationId="{6C50C713-58CE-4493-8000-AFD5133B2E11}"/>
          </ac:spMkLst>
        </pc:spChg>
        <pc:spChg chg="mod">
          <ac:chgData name="张 智" userId="36bdf691fd3510be" providerId="LiveId" clId="{5402EDA1-D713-4394-87DC-35CDF0141A82}" dt="2023-08-19T14:50:07.128" v="18232" actId="20577"/>
          <ac:spMkLst>
            <pc:docMk/>
            <pc:sldMk cId="1101994472" sldId="1384"/>
            <ac:spMk id="9" creationId="{A117331E-C865-4E37-86D3-683EEB7F2695}"/>
          </ac:spMkLst>
        </pc:spChg>
      </pc:sldChg>
      <pc:sldChg chg="addSp delSp modSp add mod modNotesTx">
        <pc:chgData name="张 智" userId="36bdf691fd3510be" providerId="LiveId" clId="{5402EDA1-D713-4394-87DC-35CDF0141A82}" dt="2023-08-17T13:41:28.878" v="11931" actId="14100"/>
        <pc:sldMkLst>
          <pc:docMk/>
          <pc:sldMk cId="2828958405" sldId="1412"/>
        </pc:sldMkLst>
        <pc:spChg chg="mod">
          <ac:chgData name="张 智" userId="36bdf691fd3510be" providerId="LiveId" clId="{5402EDA1-D713-4394-87DC-35CDF0141A82}" dt="2023-08-17T13:34:46.790" v="11927" actId="20577"/>
          <ac:spMkLst>
            <pc:docMk/>
            <pc:sldMk cId="2828958405" sldId="1412"/>
            <ac:spMk id="2" creationId="{00000000-0000-0000-0000-000000000000}"/>
          </ac:spMkLst>
        </pc:spChg>
        <pc:spChg chg="del mod">
          <ac:chgData name="张 智" userId="36bdf691fd3510be" providerId="LiveId" clId="{5402EDA1-D713-4394-87DC-35CDF0141A82}" dt="2023-08-17T13:34:11.108" v="11918" actId="478"/>
          <ac:spMkLst>
            <pc:docMk/>
            <pc:sldMk cId="2828958405" sldId="1412"/>
            <ac:spMk id="5" creationId="{2A4057F6-1E23-584E-AE1D-3089F26B0C84}"/>
          </ac:spMkLst>
        </pc:spChg>
        <pc:spChg chg="add del mod">
          <ac:chgData name="张 智" userId="36bdf691fd3510be" providerId="LiveId" clId="{5402EDA1-D713-4394-87DC-35CDF0141A82}" dt="2023-08-17T13:34:19.469" v="11920" actId="478"/>
          <ac:spMkLst>
            <pc:docMk/>
            <pc:sldMk cId="2828958405" sldId="1412"/>
            <ac:spMk id="6" creationId="{08932BC9-38CB-4FBA-B3BC-6CD1E475A29D}"/>
          </ac:spMkLst>
        </pc:spChg>
        <pc:spChg chg="del">
          <ac:chgData name="张 智" userId="36bdf691fd3510be" providerId="LiveId" clId="{5402EDA1-D713-4394-87DC-35CDF0141A82}" dt="2023-08-17T13:34:16.180" v="11919" actId="478"/>
          <ac:spMkLst>
            <pc:docMk/>
            <pc:sldMk cId="2828958405" sldId="1412"/>
            <ac:spMk id="7" creationId="{6F950042-9305-4A84-ADD0-40621D58E2F2}"/>
          </ac:spMkLst>
        </pc:spChg>
        <pc:spChg chg="add mod">
          <ac:chgData name="张 智" userId="36bdf691fd3510be" providerId="LiveId" clId="{5402EDA1-D713-4394-87DC-35CDF0141A82}" dt="2023-08-17T13:41:28.878" v="11931" actId="14100"/>
          <ac:spMkLst>
            <pc:docMk/>
            <pc:sldMk cId="2828958405" sldId="1412"/>
            <ac:spMk id="8" creationId="{42F06DDE-EED3-4EA8-BF84-1D3C35DFAAB9}"/>
          </ac:spMkLst>
        </pc:spChg>
        <pc:spChg chg="add mod">
          <ac:chgData name="张 智" userId="36bdf691fd3510be" providerId="LiveId" clId="{5402EDA1-D713-4394-87DC-35CDF0141A82}" dt="2023-08-17T13:34:42.494" v="11926" actId="20577"/>
          <ac:spMkLst>
            <pc:docMk/>
            <pc:sldMk cId="2828958405" sldId="1412"/>
            <ac:spMk id="9" creationId="{AB3F15C1-7B25-4B3A-840C-E5023FCEFF7A}"/>
          </ac:spMkLst>
        </pc:spChg>
      </pc:sldChg>
      <pc:sldChg chg="delSp modSp add del mod ord modNotesTx">
        <pc:chgData name="张 智" userId="36bdf691fd3510be" providerId="LiveId" clId="{5402EDA1-D713-4394-87DC-35CDF0141A82}" dt="2023-08-16T06:34:12.415" v="4738" actId="2696"/>
        <pc:sldMkLst>
          <pc:docMk/>
          <pc:sldMk cId="730212988" sldId="1413"/>
        </pc:sldMkLst>
        <pc:spChg chg="mod">
          <ac:chgData name="张 智" userId="36bdf691fd3510be" providerId="LiveId" clId="{5402EDA1-D713-4394-87DC-35CDF0141A82}" dt="2023-08-16T06:33:36.337" v="4732" actId="20577"/>
          <ac:spMkLst>
            <pc:docMk/>
            <pc:sldMk cId="730212988" sldId="1413"/>
            <ac:spMk id="5" creationId="{2A4057F6-1E23-584E-AE1D-3089F26B0C84}"/>
          </ac:spMkLst>
        </pc:spChg>
        <pc:spChg chg="del mod">
          <ac:chgData name="张 智" userId="36bdf691fd3510be" providerId="LiveId" clId="{5402EDA1-D713-4394-87DC-35CDF0141A82}" dt="2023-08-16T06:34:04.682" v="4735" actId="21"/>
          <ac:spMkLst>
            <pc:docMk/>
            <pc:sldMk cId="730212988" sldId="1413"/>
            <ac:spMk id="6" creationId="{4E2D75CC-887B-497D-8852-C0FCEB1FE68F}"/>
          </ac:spMkLst>
        </pc:spChg>
      </pc:sldChg>
      <pc:sldChg chg="addSp delSp modSp add mod modNotesTx">
        <pc:chgData name="张 智" userId="36bdf691fd3510be" providerId="LiveId" clId="{5402EDA1-D713-4394-87DC-35CDF0141A82}" dt="2023-08-16T07:19:26.946" v="5382" actId="113"/>
        <pc:sldMkLst>
          <pc:docMk/>
          <pc:sldMk cId="2000226379" sldId="1413"/>
        </pc:sldMkLst>
        <pc:spChg chg="mod">
          <ac:chgData name="张 智" userId="36bdf691fd3510be" providerId="LiveId" clId="{5402EDA1-D713-4394-87DC-35CDF0141A82}" dt="2023-08-16T07:13:55.534" v="5235" actId="1076"/>
          <ac:spMkLst>
            <pc:docMk/>
            <pc:sldMk cId="2000226379" sldId="1413"/>
            <ac:spMk id="2" creationId="{5C4F01C5-5333-2248-B03B-703C97F7CC69}"/>
          </ac:spMkLst>
        </pc:spChg>
        <pc:spChg chg="mod">
          <ac:chgData name="张 智" userId="36bdf691fd3510be" providerId="LiveId" clId="{5402EDA1-D713-4394-87DC-35CDF0141A82}" dt="2023-08-16T07:13:52.109" v="5234" actId="1076"/>
          <ac:spMkLst>
            <pc:docMk/>
            <pc:sldMk cId="2000226379" sldId="1413"/>
            <ac:spMk id="3" creationId="{F7DD7DCB-C7E2-1B4F-BD83-3B7AF005DD76}"/>
          </ac:spMkLst>
        </pc:spChg>
        <pc:spChg chg="del mod">
          <ac:chgData name="张 智" userId="36bdf691fd3510be" providerId="LiveId" clId="{5402EDA1-D713-4394-87DC-35CDF0141A82}" dt="2023-08-16T06:46:26.951" v="4945" actId="478"/>
          <ac:spMkLst>
            <pc:docMk/>
            <pc:sldMk cId="2000226379" sldId="1413"/>
            <ac:spMk id="5" creationId="{EF5C00F6-0D13-428F-85AF-DA2592554DEF}"/>
          </ac:spMkLst>
        </pc:spChg>
        <pc:spChg chg="add mod">
          <ac:chgData name="张 智" userId="36bdf691fd3510be" providerId="LiveId" clId="{5402EDA1-D713-4394-87DC-35CDF0141A82}" dt="2023-08-16T07:19:26.946" v="5382" actId="113"/>
          <ac:spMkLst>
            <pc:docMk/>
            <pc:sldMk cId="2000226379" sldId="1413"/>
            <ac:spMk id="6" creationId="{81054097-D8C8-48D2-A6BC-010249B4666F}"/>
          </ac:spMkLst>
        </pc:spChg>
      </pc:sldChg>
      <pc:sldChg chg="addSp modSp add del mod modNotesTx">
        <pc:chgData name="张 智" userId="36bdf691fd3510be" providerId="LiveId" clId="{5402EDA1-D713-4394-87DC-35CDF0141A82}" dt="2023-08-17T14:40:55.441" v="13031" actId="20577"/>
        <pc:sldMkLst>
          <pc:docMk/>
          <pc:sldMk cId="2892280736" sldId="1414"/>
        </pc:sldMkLst>
        <pc:spChg chg="mod">
          <ac:chgData name="张 智" userId="36bdf691fd3510be" providerId="LiveId" clId="{5402EDA1-D713-4394-87DC-35CDF0141A82}" dt="2023-08-16T14:58:33.678" v="7706" actId="1076"/>
          <ac:spMkLst>
            <pc:docMk/>
            <pc:sldMk cId="2892280736" sldId="1414"/>
            <ac:spMk id="2" creationId="{00000000-0000-0000-0000-000000000000}"/>
          </ac:spMkLst>
        </pc:spChg>
        <pc:spChg chg="mod">
          <ac:chgData name="张 智" userId="36bdf691fd3510be" providerId="LiveId" clId="{5402EDA1-D713-4394-87DC-35CDF0141A82}" dt="2023-08-17T14:40:55.441" v="13031" actId="20577"/>
          <ac:spMkLst>
            <pc:docMk/>
            <pc:sldMk cId="2892280736" sldId="1414"/>
            <ac:spMk id="3" creationId="{00000000-0000-0000-0000-000000000000}"/>
          </ac:spMkLst>
        </pc:spChg>
        <pc:picChg chg="add mod">
          <ac:chgData name="张 智" userId="36bdf691fd3510be" providerId="LiveId" clId="{5402EDA1-D713-4394-87DC-35CDF0141A82}" dt="2023-08-16T14:58:42.054" v="7710" actId="1076"/>
          <ac:picMkLst>
            <pc:docMk/>
            <pc:sldMk cId="2892280736" sldId="1414"/>
            <ac:picMk id="5" creationId="{A78F1C2A-D8FA-49CD-9769-6123FCD33591}"/>
          </ac:picMkLst>
        </pc:picChg>
      </pc:sldChg>
      <pc:sldChg chg="addSp delSp modSp add del mod">
        <pc:chgData name="张 智" userId="36bdf691fd3510be" providerId="LiveId" clId="{5402EDA1-D713-4394-87DC-35CDF0141A82}" dt="2023-08-16T07:44:25.907" v="5658" actId="2696"/>
        <pc:sldMkLst>
          <pc:docMk/>
          <pc:sldMk cId="801373083" sldId="1415"/>
        </pc:sldMkLst>
        <pc:spChg chg="del mod">
          <ac:chgData name="张 智" userId="36bdf691fd3510be" providerId="LiveId" clId="{5402EDA1-D713-4394-87DC-35CDF0141A82}" dt="2023-08-16T07:43:41.362" v="5637" actId="21"/>
          <ac:spMkLst>
            <pc:docMk/>
            <pc:sldMk cId="801373083" sldId="1415"/>
            <ac:spMk id="3" creationId="{00000000-0000-0000-0000-000000000000}"/>
          </ac:spMkLst>
        </pc:spChg>
        <pc:spChg chg="add del mod">
          <ac:chgData name="张 智" userId="36bdf691fd3510be" providerId="LiveId" clId="{5402EDA1-D713-4394-87DC-35CDF0141A82}" dt="2023-08-16T07:43:43.234" v="5638" actId="478"/>
          <ac:spMkLst>
            <pc:docMk/>
            <pc:sldMk cId="801373083" sldId="1415"/>
            <ac:spMk id="5" creationId="{FFEAB563-26E7-480C-87D8-7B9E9E997597}"/>
          </ac:spMkLst>
        </pc:spChg>
      </pc:sldChg>
      <pc:sldChg chg="modSp add del mod modNotesTx">
        <pc:chgData name="张 智" userId="36bdf691fd3510be" providerId="LiveId" clId="{5402EDA1-D713-4394-87DC-35CDF0141A82}" dt="2023-08-17T13:22:24.493" v="11806" actId="2696"/>
        <pc:sldMkLst>
          <pc:docMk/>
          <pc:sldMk cId="2288349448" sldId="1415"/>
        </pc:sldMkLst>
        <pc:spChg chg="mod">
          <ac:chgData name="张 智" userId="36bdf691fd3510be" providerId="LiveId" clId="{5402EDA1-D713-4394-87DC-35CDF0141A82}" dt="2023-08-16T14:03:36.309" v="6961" actId="21"/>
          <ac:spMkLst>
            <pc:docMk/>
            <pc:sldMk cId="2288349448" sldId="1415"/>
            <ac:spMk id="3" creationId="{00000000-0000-0000-0000-000000000000}"/>
          </ac:spMkLst>
        </pc:spChg>
      </pc:sldChg>
      <pc:sldChg chg="modSp add mod modAnim modNotesTx">
        <pc:chgData name="张 智" userId="36bdf691fd3510be" providerId="LiveId" clId="{5402EDA1-D713-4394-87DC-35CDF0141A82}" dt="2023-08-16T08:14:10.266" v="6424" actId="108"/>
        <pc:sldMkLst>
          <pc:docMk/>
          <pc:sldMk cId="558857407" sldId="1416"/>
        </pc:sldMkLst>
        <pc:spChg chg="mod">
          <ac:chgData name="张 智" userId="36bdf691fd3510be" providerId="LiveId" clId="{5402EDA1-D713-4394-87DC-35CDF0141A82}" dt="2023-08-16T08:13:58.194" v="6421" actId="1076"/>
          <ac:spMkLst>
            <pc:docMk/>
            <pc:sldMk cId="558857407" sldId="1416"/>
            <ac:spMk id="2" creationId="{00000000-0000-0000-0000-000000000000}"/>
          </ac:spMkLst>
        </pc:spChg>
        <pc:spChg chg="mod">
          <ac:chgData name="张 智" userId="36bdf691fd3510be" providerId="LiveId" clId="{5402EDA1-D713-4394-87DC-35CDF0141A82}" dt="2023-08-16T08:14:00.785" v="6422" actId="1076"/>
          <ac:spMkLst>
            <pc:docMk/>
            <pc:sldMk cId="558857407" sldId="1416"/>
            <ac:spMk id="3" creationId="{00000000-0000-0000-0000-000000000000}"/>
          </ac:spMkLst>
        </pc:spChg>
        <pc:spChg chg="mod">
          <ac:chgData name="张 智" userId="36bdf691fd3510be" providerId="LiveId" clId="{5402EDA1-D713-4394-87DC-35CDF0141A82}" dt="2023-08-16T08:14:10.266" v="6424" actId="108"/>
          <ac:spMkLst>
            <pc:docMk/>
            <pc:sldMk cId="558857407" sldId="1416"/>
            <ac:spMk id="7" creationId="{3C6FDF4F-56F0-48CE-9E48-C56CB3475103}"/>
          </ac:spMkLst>
        </pc:spChg>
      </pc:sldChg>
      <pc:sldChg chg="addSp modSp add mod modNotesTx">
        <pc:chgData name="张 智" userId="36bdf691fd3510be" providerId="LiveId" clId="{5402EDA1-D713-4394-87DC-35CDF0141A82}" dt="2023-08-16T14:57:55.271" v="7694" actId="1076"/>
        <pc:sldMkLst>
          <pc:docMk/>
          <pc:sldMk cId="1969054386" sldId="1417"/>
        </pc:sldMkLst>
        <pc:spChg chg="mod">
          <ac:chgData name="张 智" userId="36bdf691fd3510be" providerId="LiveId" clId="{5402EDA1-D713-4394-87DC-35CDF0141A82}" dt="2023-08-16T14:57:55.271" v="7694" actId="1076"/>
          <ac:spMkLst>
            <pc:docMk/>
            <pc:sldMk cId="1969054386" sldId="1417"/>
            <ac:spMk id="2" creationId="{00000000-0000-0000-0000-000000000000}"/>
          </ac:spMkLst>
        </pc:spChg>
        <pc:spChg chg="mod">
          <ac:chgData name="张 智" userId="36bdf691fd3510be" providerId="LiveId" clId="{5402EDA1-D713-4394-87DC-35CDF0141A82}" dt="2023-08-16T14:57:46.078" v="7690" actId="14100"/>
          <ac:spMkLst>
            <pc:docMk/>
            <pc:sldMk cId="1969054386" sldId="1417"/>
            <ac:spMk id="3" creationId="{00000000-0000-0000-0000-000000000000}"/>
          </ac:spMkLst>
        </pc:spChg>
        <pc:spChg chg="add mod">
          <ac:chgData name="张 智" userId="36bdf691fd3510be" providerId="LiveId" clId="{5402EDA1-D713-4394-87DC-35CDF0141A82}" dt="2023-08-16T14:21:43.729" v="7495" actId="1076"/>
          <ac:spMkLst>
            <pc:docMk/>
            <pc:sldMk cId="1969054386" sldId="1417"/>
            <ac:spMk id="7" creationId="{31B766B6-1FF9-4645-9C86-89007D426304}"/>
          </ac:spMkLst>
        </pc:spChg>
        <pc:picChg chg="add mod">
          <ac:chgData name="张 智" userId="36bdf691fd3510be" providerId="LiveId" clId="{5402EDA1-D713-4394-87DC-35CDF0141A82}" dt="2023-08-16T14:57:52.407" v="7693" actId="1076"/>
          <ac:picMkLst>
            <pc:docMk/>
            <pc:sldMk cId="1969054386" sldId="1417"/>
            <ac:picMk id="5" creationId="{02991398-964D-41DD-8C09-FC0560ED2FA8}"/>
          </ac:picMkLst>
        </pc:picChg>
      </pc:sldChg>
      <pc:sldChg chg="addSp modSp add mod modNotesTx">
        <pc:chgData name="张 智" userId="36bdf691fd3510be" providerId="LiveId" clId="{5402EDA1-D713-4394-87DC-35CDF0141A82}" dt="2023-08-18T14:25:46.359" v="16189" actId="20577"/>
        <pc:sldMkLst>
          <pc:docMk/>
          <pc:sldMk cId="3597202691" sldId="1418"/>
        </pc:sldMkLst>
        <pc:spChg chg="mod">
          <ac:chgData name="张 智" userId="36bdf691fd3510be" providerId="LiveId" clId="{5402EDA1-D713-4394-87DC-35CDF0141A82}" dt="2023-08-16T15:01:07.173" v="7749" actId="14100"/>
          <ac:spMkLst>
            <pc:docMk/>
            <pc:sldMk cId="3597202691" sldId="1418"/>
            <ac:spMk id="2" creationId="{00000000-0000-0000-0000-000000000000}"/>
          </ac:spMkLst>
        </pc:spChg>
        <pc:spChg chg="mod">
          <ac:chgData name="张 智" userId="36bdf691fd3510be" providerId="LiveId" clId="{5402EDA1-D713-4394-87DC-35CDF0141A82}" dt="2023-08-18T14:25:40.539" v="16188" actId="108"/>
          <ac:spMkLst>
            <pc:docMk/>
            <pc:sldMk cId="3597202691" sldId="1418"/>
            <ac:spMk id="3" creationId="{00000000-0000-0000-0000-000000000000}"/>
          </ac:spMkLst>
        </pc:spChg>
        <pc:spChg chg="add mod">
          <ac:chgData name="张 智" userId="36bdf691fd3510be" providerId="LiveId" clId="{5402EDA1-D713-4394-87DC-35CDF0141A82}" dt="2023-08-16T15:08:04.773" v="7791" actId="1076"/>
          <ac:spMkLst>
            <pc:docMk/>
            <pc:sldMk cId="3597202691" sldId="1418"/>
            <ac:spMk id="7" creationId="{9C39372D-43E6-45D9-96BF-B5BABFB1A04C}"/>
          </ac:spMkLst>
        </pc:spChg>
        <pc:picChg chg="add mod">
          <ac:chgData name="张 智" userId="36bdf691fd3510be" providerId="LiveId" clId="{5402EDA1-D713-4394-87DC-35CDF0141A82}" dt="2023-08-18T02:34:51.032" v="15368" actId="1076"/>
          <ac:picMkLst>
            <pc:docMk/>
            <pc:sldMk cId="3597202691" sldId="1418"/>
            <ac:picMk id="5" creationId="{3C34D09A-EDF6-49B1-B9E8-B19618185717}"/>
          </ac:picMkLst>
        </pc:picChg>
      </pc:sldChg>
      <pc:sldChg chg="modSp add del mod modNotesTx">
        <pc:chgData name="张 智" userId="36bdf691fd3510be" providerId="LiveId" clId="{5402EDA1-D713-4394-87DC-35CDF0141A82}" dt="2023-08-16T15:02:49.063" v="7779" actId="2696"/>
        <pc:sldMkLst>
          <pc:docMk/>
          <pc:sldMk cId="3432627345" sldId="1419"/>
        </pc:sldMkLst>
        <pc:spChg chg="mod">
          <ac:chgData name="张 智" userId="36bdf691fd3510be" providerId="LiveId" clId="{5402EDA1-D713-4394-87DC-35CDF0141A82}" dt="2023-08-16T14:10:53.305" v="7380" actId="1076"/>
          <ac:spMkLst>
            <pc:docMk/>
            <pc:sldMk cId="3432627345" sldId="1419"/>
            <ac:spMk id="2" creationId="{00000000-0000-0000-0000-000000000000}"/>
          </ac:spMkLst>
        </pc:spChg>
        <pc:spChg chg="mod">
          <ac:chgData name="张 智" userId="36bdf691fd3510be" providerId="LiveId" clId="{5402EDA1-D713-4394-87DC-35CDF0141A82}" dt="2023-08-16T15:02:06.287" v="7763" actId="21"/>
          <ac:spMkLst>
            <pc:docMk/>
            <pc:sldMk cId="3432627345" sldId="1419"/>
            <ac:spMk id="3" creationId="{00000000-0000-0000-0000-000000000000}"/>
          </ac:spMkLst>
        </pc:spChg>
      </pc:sldChg>
      <pc:sldChg chg="addSp modSp add mod modNotesTx">
        <pc:chgData name="张 智" userId="36bdf691fd3510be" providerId="LiveId" clId="{5402EDA1-D713-4394-87DC-35CDF0141A82}" dt="2023-08-17T14:45:24.955" v="13075" actId="20577"/>
        <pc:sldMkLst>
          <pc:docMk/>
          <pc:sldMk cId="2713040449" sldId="1420"/>
        </pc:sldMkLst>
        <pc:spChg chg="mod">
          <ac:chgData name="张 智" userId="36bdf691fd3510be" providerId="LiveId" clId="{5402EDA1-D713-4394-87DC-35CDF0141A82}" dt="2023-08-16T14:58:10.886" v="7698" actId="1076"/>
          <ac:spMkLst>
            <pc:docMk/>
            <pc:sldMk cId="2713040449" sldId="1420"/>
            <ac:spMk id="2" creationId="{00000000-0000-0000-0000-000000000000}"/>
          </ac:spMkLst>
        </pc:spChg>
        <pc:spChg chg="mod">
          <ac:chgData name="张 智" userId="36bdf691fd3510be" providerId="LiveId" clId="{5402EDA1-D713-4394-87DC-35CDF0141A82}" dt="2023-08-17T14:45:24.955" v="13075" actId="20577"/>
          <ac:spMkLst>
            <pc:docMk/>
            <pc:sldMk cId="2713040449" sldId="1420"/>
            <ac:spMk id="3" creationId="{00000000-0000-0000-0000-000000000000}"/>
          </ac:spMkLst>
        </pc:spChg>
        <pc:spChg chg="add mod">
          <ac:chgData name="张 智" userId="36bdf691fd3510be" providerId="LiveId" clId="{5402EDA1-D713-4394-87DC-35CDF0141A82}" dt="2023-08-16T14:21:45.937" v="7496"/>
          <ac:spMkLst>
            <pc:docMk/>
            <pc:sldMk cId="2713040449" sldId="1420"/>
            <ac:spMk id="6" creationId="{DC20F79E-153C-4A45-93B6-B08E2356CD4E}"/>
          </ac:spMkLst>
        </pc:spChg>
        <pc:picChg chg="mod">
          <ac:chgData name="张 智" userId="36bdf691fd3510be" providerId="LiveId" clId="{5402EDA1-D713-4394-87DC-35CDF0141A82}" dt="2023-08-16T14:58:18.599" v="7702" actId="1076"/>
          <ac:picMkLst>
            <pc:docMk/>
            <pc:sldMk cId="2713040449" sldId="1420"/>
            <ac:picMk id="5" creationId="{A78F1C2A-D8FA-49CD-9769-6123FCD33591}"/>
          </ac:picMkLst>
        </pc:picChg>
      </pc:sldChg>
      <pc:sldChg chg="modSp add mod modNotesTx">
        <pc:chgData name="张 智" userId="36bdf691fd3510be" providerId="LiveId" clId="{5402EDA1-D713-4394-87DC-35CDF0141A82}" dt="2023-08-18T02:31:03.252" v="15274" actId="20577"/>
        <pc:sldMkLst>
          <pc:docMk/>
          <pc:sldMk cId="3048608888" sldId="1421"/>
        </pc:sldMkLst>
        <pc:spChg chg="mod">
          <ac:chgData name="张 智" userId="36bdf691fd3510be" providerId="LiveId" clId="{5402EDA1-D713-4394-87DC-35CDF0141A82}" dt="2023-08-17T15:22:10.115" v="13618" actId="20577"/>
          <ac:spMkLst>
            <pc:docMk/>
            <pc:sldMk cId="3048608888" sldId="1421"/>
            <ac:spMk id="3" creationId="{00000000-0000-0000-0000-000000000000}"/>
          </ac:spMkLst>
        </pc:spChg>
        <pc:picChg chg="mod">
          <ac:chgData name="张 智" userId="36bdf691fd3510be" providerId="LiveId" clId="{5402EDA1-D713-4394-87DC-35CDF0141A82}" dt="2023-08-17T15:10:18.741" v="13399" actId="1036"/>
          <ac:picMkLst>
            <pc:docMk/>
            <pc:sldMk cId="3048608888" sldId="1421"/>
            <ac:picMk id="5" creationId="{02991398-964D-41DD-8C09-FC0560ED2FA8}"/>
          </ac:picMkLst>
        </pc:picChg>
      </pc:sldChg>
      <pc:sldChg chg="modSp add del mod">
        <pc:chgData name="张 智" userId="36bdf691fd3510be" providerId="LiveId" clId="{5402EDA1-D713-4394-87DC-35CDF0141A82}" dt="2023-08-16T15:02:01.367" v="7762" actId="2696"/>
        <pc:sldMkLst>
          <pc:docMk/>
          <pc:sldMk cId="1057491066" sldId="1422"/>
        </pc:sldMkLst>
        <pc:spChg chg="mod">
          <ac:chgData name="张 智" userId="36bdf691fd3510be" providerId="LiveId" clId="{5402EDA1-D713-4394-87DC-35CDF0141A82}" dt="2023-08-16T14:57:04.469" v="7682" actId="20577"/>
          <ac:spMkLst>
            <pc:docMk/>
            <pc:sldMk cId="1057491066" sldId="1422"/>
            <ac:spMk id="3" creationId="{00000000-0000-0000-0000-000000000000}"/>
          </ac:spMkLst>
        </pc:spChg>
      </pc:sldChg>
      <pc:sldChg chg="add del">
        <pc:chgData name="张 智" userId="36bdf691fd3510be" providerId="LiveId" clId="{5402EDA1-D713-4394-87DC-35CDF0141A82}" dt="2023-08-18T02:21:14.021" v="15172" actId="2696"/>
        <pc:sldMkLst>
          <pc:docMk/>
          <pc:sldMk cId="4108755666" sldId="1422"/>
        </pc:sldMkLst>
      </pc:sldChg>
      <pc:sldChg chg="modSp add del mod modNotesTx">
        <pc:chgData name="张 智" userId="36bdf691fd3510be" providerId="LiveId" clId="{5402EDA1-D713-4394-87DC-35CDF0141A82}" dt="2023-08-17T08:30:49.046" v="10234" actId="2696"/>
        <pc:sldMkLst>
          <pc:docMk/>
          <pc:sldMk cId="337919532" sldId="1423"/>
        </pc:sldMkLst>
        <pc:spChg chg="mod">
          <ac:chgData name="张 智" userId="36bdf691fd3510be" providerId="LiveId" clId="{5402EDA1-D713-4394-87DC-35CDF0141A82}" dt="2023-08-17T06:34:52.236" v="8113" actId="108"/>
          <ac:spMkLst>
            <pc:docMk/>
            <pc:sldMk cId="337919532" sldId="1423"/>
            <ac:spMk id="2" creationId="{00000000-0000-0000-0000-000000000000}"/>
          </ac:spMkLst>
        </pc:spChg>
        <pc:spChg chg="mod">
          <ac:chgData name="张 智" userId="36bdf691fd3510be" providerId="LiveId" clId="{5402EDA1-D713-4394-87DC-35CDF0141A82}" dt="2023-08-17T08:29:36.149" v="10231" actId="255"/>
          <ac:spMkLst>
            <pc:docMk/>
            <pc:sldMk cId="337919532" sldId="1423"/>
            <ac:spMk id="3" creationId="{00000000-0000-0000-0000-000000000000}"/>
          </ac:spMkLst>
        </pc:spChg>
      </pc:sldChg>
      <pc:sldChg chg="add del">
        <pc:chgData name="张 智" userId="36bdf691fd3510be" providerId="LiveId" clId="{5402EDA1-D713-4394-87DC-35CDF0141A82}" dt="2023-08-17T08:30:28.059" v="10232" actId="2696"/>
        <pc:sldMkLst>
          <pc:docMk/>
          <pc:sldMk cId="2974919043" sldId="1424"/>
        </pc:sldMkLst>
      </pc:sldChg>
      <pc:sldChg chg="add modNotesTx">
        <pc:chgData name="张 智" userId="36bdf691fd3510be" providerId="LiveId" clId="{5402EDA1-D713-4394-87DC-35CDF0141A82}" dt="2023-08-17T08:31:45.299" v="10281"/>
        <pc:sldMkLst>
          <pc:docMk/>
          <pc:sldMk cId="3827594684" sldId="1424"/>
        </pc:sldMkLst>
      </pc:sldChg>
      <pc:sldChg chg="addSp delSp modSp add mod modNotesTx">
        <pc:chgData name="张 智" userId="36bdf691fd3510be" providerId="LiveId" clId="{5402EDA1-D713-4394-87DC-35CDF0141A82}" dt="2023-08-17T07:05:33.105" v="8588" actId="478"/>
        <pc:sldMkLst>
          <pc:docMk/>
          <pc:sldMk cId="3157606205" sldId="1425"/>
        </pc:sldMkLst>
        <pc:spChg chg="mod">
          <ac:chgData name="张 智" userId="36bdf691fd3510be" providerId="LiveId" clId="{5402EDA1-D713-4394-87DC-35CDF0141A82}" dt="2023-08-17T06:57:20.594" v="8426" actId="108"/>
          <ac:spMkLst>
            <pc:docMk/>
            <pc:sldMk cId="3157606205" sldId="1425"/>
            <ac:spMk id="2" creationId="{00000000-0000-0000-0000-000000000000}"/>
          </ac:spMkLst>
        </pc:spChg>
        <pc:spChg chg="add del mod">
          <ac:chgData name="张 智" userId="36bdf691fd3510be" providerId="LiveId" clId="{5402EDA1-D713-4394-87DC-35CDF0141A82}" dt="2023-08-17T07:01:31.694" v="8585" actId="20577"/>
          <ac:spMkLst>
            <pc:docMk/>
            <pc:sldMk cId="3157606205" sldId="1425"/>
            <ac:spMk id="3" creationId="{00000000-0000-0000-0000-000000000000}"/>
          </ac:spMkLst>
        </pc:spChg>
        <pc:spChg chg="add del mod">
          <ac:chgData name="张 智" userId="36bdf691fd3510be" providerId="LiveId" clId="{5402EDA1-D713-4394-87DC-35CDF0141A82}" dt="2023-08-17T06:58:31.147" v="8430" actId="478"/>
          <ac:spMkLst>
            <pc:docMk/>
            <pc:sldMk cId="3157606205" sldId="1425"/>
            <ac:spMk id="5" creationId="{84A100E1-F592-4E63-986C-8832B2756FCD}"/>
          </ac:spMkLst>
        </pc:spChg>
        <pc:picChg chg="add del mod">
          <ac:chgData name="张 智" userId="36bdf691fd3510be" providerId="LiveId" clId="{5402EDA1-D713-4394-87DC-35CDF0141A82}" dt="2023-08-17T07:05:33.105" v="8588" actId="478"/>
          <ac:picMkLst>
            <pc:docMk/>
            <pc:sldMk cId="3157606205" sldId="1425"/>
            <ac:picMk id="7" creationId="{C34A8BE9-272A-4B5B-A4CC-29F452923C51}"/>
          </ac:picMkLst>
        </pc:picChg>
      </pc:sldChg>
      <pc:sldChg chg="addSp delSp modSp add mod modNotesTx">
        <pc:chgData name="张 智" userId="36bdf691fd3510be" providerId="LiveId" clId="{5402EDA1-D713-4394-87DC-35CDF0141A82}" dt="2023-08-17T08:38:21.236" v="10526" actId="1076"/>
        <pc:sldMkLst>
          <pc:docMk/>
          <pc:sldMk cId="2189245151" sldId="1426"/>
        </pc:sldMkLst>
        <pc:spChg chg="mod">
          <ac:chgData name="张 智" userId="36bdf691fd3510be" providerId="LiveId" clId="{5402EDA1-D713-4394-87DC-35CDF0141A82}" dt="2023-08-17T07:05:46.730" v="8593" actId="14100"/>
          <ac:spMkLst>
            <pc:docMk/>
            <pc:sldMk cId="2189245151" sldId="1426"/>
            <ac:spMk id="2" creationId="{00000000-0000-0000-0000-000000000000}"/>
          </ac:spMkLst>
        </pc:spChg>
        <pc:spChg chg="del">
          <ac:chgData name="张 智" userId="36bdf691fd3510be" providerId="LiveId" clId="{5402EDA1-D713-4394-87DC-35CDF0141A82}" dt="2023-08-17T07:05:38.659" v="8590" actId="478"/>
          <ac:spMkLst>
            <pc:docMk/>
            <pc:sldMk cId="2189245151" sldId="1426"/>
            <ac:spMk id="3" creationId="{00000000-0000-0000-0000-000000000000}"/>
          </ac:spMkLst>
        </pc:spChg>
        <pc:spChg chg="add del mod">
          <ac:chgData name="张 智" userId="36bdf691fd3510be" providerId="LiveId" clId="{5402EDA1-D713-4394-87DC-35CDF0141A82}" dt="2023-08-17T07:05:41.253" v="8591" actId="478"/>
          <ac:spMkLst>
            <pc:docMk/>
            <pc:sldMk cId="2189245151" sldId="1426"/>
            <ac:spMk id="5" creationId="{71449ABA-D199-4234-9B95-E5890C095C4A}"/>
          </ac:spMkLst>
        </pc:spChg>
        <pc:spChg chg="add mod">
          <ac:chgData name="张 智" userId="36bdf691fd3510be" providerId="LiveId" clId="{5402EDA1-D713-4394-87DC-35CDF0141A82}" dt="2023-08-17T08:38:21.236" v="10526" actId="1076"/>
          <ac:spMkLst>
            <pc:docMk/>
            <pc:sldMk cId="2189245151" sldId="1426"/>
            <ac:spMk id="8" creationId="{8370F18F-8E36-4F31-958B-42B9E76D29C9}"/>
          </ac:spMkLst>
        </pc:spChg>
        <pc:picChg chg="mod">
          <ac:chgData name="张 智" userId="36bdf691fd3510be" providerId="LiveId" clId="{5402EDA1-D713-4394-87DC-35CDF0141A82}" dt="2023-08-17T07:05:51.753" v="8596" actId="1076"/>
          <ac:picMkLst>
            <pc:docMk/>
            <pc:sldMk cId="2189245151" sldId="1426"/>
            <ac:picMk id="7" creationId="{C34A8BE9-272A-4B5B-A4CC-29F452923C51}"/>
          </ac:picMkLst>
        </pc:picChg>
      </pc:sldChg>
      <pc:sldChg chg="addSp delSp modSp add mod modNotesTx">
        <pc:chgData name="张 智" userId="36bdf691fd3510be" providerId="LiveId" clId="{5402EDA1-D713-4394-87DC-35CDF0141A82}" dt="2023-08-17T08:27:52.812" v="10222" actId="20577"/>
        <pc:sldMkLst>
          <pc:docMk/>
          <pc:sldMk cId="1362306075" sldId="1427"/>
        </pc:sldMkLst>
        <pc:spChg chg="mod">
          <ac:chgData name="张 智" userId="36bdf691fd3510be" providerId="LiveId" clId="{5402EDA1-D713-4394-87DC-35CDF0141A82}" dt="2023-08-17T08:27:52.812" v="10222" actId="20577"/>
          <ac:spMkLst>
            <pc:docMk/>
            <pc:sldMk cId="1362306075" sldId="1427"/>
            <ac:spMk id="2" creationId="{00000000-0000-0000-0000-000000000000}"/>
          </ac:spMkLst>
        </pc:spChg>
        <pc:spChg chg="add mod">
          <ac:chgData name="张 智" userId="36bdf691fd3510be" providerId="LiveId" clId="{5402EDA1-D713-4394-87DC-35CDF0141A82}" dt="2023-08-17T07:09:13.441" v="8637" actId="1076"/>
          <ac:spMkLst>
            <pc:docMk/>
            <pc:sldMk cId="1362306075" sldId="1427"/>
            <ac:spMk id="4" creationId="{C1D474CA-CA3C-46A9-BF3A-026768BDE282}"/>
          </ac:spMkLst>
        </pc:spChg>
        <pc:picChg chg="del">
          <ac:chgData name="张 智" userId="36bdf691fd3510be" providerId="LiveId" clId="{5402EDA1-D713-4394-87DC-35CDF0141A82}" dt="2023-08-17T07:07:50.560" v="8627" actId="478"/>
          <ac:picMkLst>
            <pc:docMk/>
            <pc:sldMk cId="1362306075" sldId="1427"/>
            <ac:picMk id="7" creationId="{C34A8BE9-272A-4B5B-A4CC-29F452923C51}"/>
          </ac:picMkLst>
        </pc:picChg>
      </pc:sldChg>
      <pc:sldChg chg="addSp modSp add mod modNotesTx">
        <pc:chgData name="张 智" userId="36bdf691fd3510be" providerId="LiveId" clId="{5402EDA1-D713-4394-87DC-35CDF0141A82}" dt="2023-08-17T08:26:38.356" v="10194" actId="14100"/>
        <pc:sldMkLst>
          <pc:docMk/>
          <pc:sldMk cId="972710811" sldId="1428"/>
        </pc:sldMkLst>
        <pc:spChg chg="mod">
          <ac:chgData name="张 智" userId="36bdf691fd3510be" providerId="LiveId" clId="{5402EDA1-D713-4394-87DC-35CDF0141A82}" dt="2023-08-17T08:26:38.356" v="10194" actId="14100"/>
          <ac:spMkLst>
            <pc:docMk/>
            <pc:sldMk cId="972710811" sldId="1428"/>
            <ac:spMk id="2" creationId="{00000000-0000-0000-0000-000000000000}"/>
          </ac:spMkLst>
        </pc:spChg>
        <pc:spChg chg="mod">
          <ac:chgData name="张 智" userId="36bdf691fd3510be" providerId="LiveId" clId="{5402EDA1-D713-4394-87DC-35CDF0141A82}" dt="2023-08-17T07:38:45.798" v="8786" actId="1076"/>
          <ac:spMkLst>
            <pc:docMk/>
            <pc:sldMk cId="972710811" sldId="1428"/>
            <ac:spMk id="4" creationId="{C1D474CA-CA3C-46A9-BF3A-026768BDE282}"/>
          </ac:spMkLst>
        </pc:spChg>
        <pc:spChg chg="add mod">
          <ac:chgData name="张 智" userId="36bdf691fd3510be" providerId="LiveId" clId="{5402EDA1-D713-4394-87DC-35CDF0141A82}" dt="2023-08-17T07:41:50.230" v="8822" actId="5793"/>
          <ac:spMkLst>
            <pc:docMk/>
            <pc:sldMk cId="972710811" sldId="1428"/>
            <ac:spMk id="5" creationId="{C39EAAC1-8964-4BCF-B32A-9A89EE64634B}"/>
          </ac:spMkLst>
        </pc:spChg>
      </pc:sldChg>
      <pc:sldChg chg="addSp delSp modSp add del mod modNotesTx">
        <pc:chgData name="张 智" userId="36bdf691fd3510be" providerId="LiveId" clId="{5402EDA1-D713-4394-87DC-35CDF0141A82}" dt="2023-08-17T08:27:41.920" v="10220" actId="2696"/>
        <pc:sldMkLst>
          <pc:docMk/>
          <pc:sldMk cId="3869225549" sldId="1429"/>
        </pc:sldMkLst>
        <pc:spChg chg="mod">
          <ac:chgData name="张 智" userId="36bdf691fd3510be" providerId="LiveId" clId="{5402EDA1-D713-4394-87DC-35CDF0141A82}" dt="2023-08-17T07:48:38.734" v="9274" actId="14100"/>
          <ac:spMkLst>
            <pc:docMk/>
            <pc:sldMk cId="3869225549" sldId="1429"/>
            <ac:spMk id="2" creationId="{00000000-0000-0000-0000-000000000000}"/>
          </ac:spMkLst>
        </pc:spChg>
        <pc:spChg chg="mod">
          <ac:chgData name="张 智" userId="36bdf691fd3510be" providerId="LiveId" clId="{5402EDA1-D713-4394-87DC-35CDF0141A82}" dt="2023-08-17T08:00:53.970" v="9418" actId="20577"/>
          <ac:spMkLst>
            <pc:docMk/>
            <pc:sldMk cId="3869225549" sldId="1429"/>
            <ac:spMk id="4" creationId="{C1D474CA-CA3C-46A9-BF3A-026768BDE282}"/>
          </ac:spMkLst>
        </pc:spChg>
        <pc:spChg chg="del">
          <ac:chgData name="张 智" userId="36bdf691fd3510be" providerId="LiveId" clId="{5402EDA1-D713-4394-87DC-35CDF0141A82}" dt="2023-08-17T07:48:41.557" v="9275" actId="478"/>
          <ac:spMkLst>
            <pc:docMk/>
            <pc:sldMk cId="3869225549" sldId="1429"/>
            <ac:spMk id="5" creationId="{C39EAAC1-8964-4BCF-B32A-9A89EE64634B}"/>
          </ac:spMkLst>
        </pc:spChg>
        <pc:spChg chg="add del mod">
          <ac:chgData name="张 智" userId="36bdf691fd3510be" providerId="LiveId" clId="{5402EDA1-D713-4394-87DC-35CDF0141A82}" dt="2023-08-17T07:48:45.525" v="9277" actId="478"/>
          <ac:spMkLst>
            <pc:docMk/>
            <pc:sldMk cId="3869225549" sldId="1429"/>
            <ac:spMk id="6" creationId="{E8DF8AC0-039F-4A88-A30F-041957A9E999}"/>
          </ac:spMkLst>
        </pc:spChg>
        <pc:spChg chg="add mod">
          <ac:chgData name="张 智" userId="36bdf691fd3510be" providerId="LiveId" clId="{5402EDA1-D713-4394-87DC-35CDF0141A82}" dt="2023-08-17T08:09:40.441" v="9730" actId="20577"/>
          <ac:spMkLst>
            <pc:docMk/>
            <pc:sldMk cId="3869225549" sldId="1429"/>
            <ac:spMk id="7" creationId="{EF3FEF0F-767E-4B51-A22C-E0D6FFA0DBC1}"/>
          </ac:spMkLst>
        </pc:spChg>
        <pc:spChg chg="add mod">
          <ac:chgData name="张 智" userId="36bdf691fd3510be" providerId="LiveId" clId="{5402EDA1-D713-4394-87DC-35CDF0141A82}" dt="2023-08-17T08:01:23.349" v="9426" actId="1076"/>
          <ac:spMkLst>
            <pc:docMk/>
            <pc:sldMk cId="3869225549" sldId="1429"/>
            <ac:spMk id="9" creationId="{1DB9188D-51FE-4B8F-9169-C570BD8E319C}"/>
          </ac:spMkLst>
        </pc:spChg>
      </pc:sldChg>
      <pc:sldChg chg="modSp add del mod modNotesTx">
        <pc:chgData name="张 智" userId="36bdf691fd3510be" providerId="LiveId" clId="{5402EDA1-D713-4394-87DC-35CDF0141A82}" dt="2023-08-17T08:09:55.993" v="9731" actId="2696"/>
        <pc:sldMkLst>
          <pc:docMk/>
          <pc:sldMk cId="878933657" sldId="1430"/>
        </pc:sldMkLst>
        <pc:spChg chg="mod">
          <ac:chgData name="张 智" userId="36bdf691fd3510be" providerId="LiveId" clId="{5402EDA1-D713-4394-87DC-35CDF0141A82}" dt="2023-08-17T07:57:18.607" v="9383" actId="1076"/>
          <ac:spMkLst>
            <pc:docMk/>
            <pc:sldMk cId="878933657" sldId="1430"/>
            <ac:spMk id="4" creationId="{C1D474CA-CA3C-46A9-BF3A-026768BDE282}"/>
          </ac:spMkLst>
        </pc:spChg>
        <pc:spChg chg="mod">
          <ac:chgData name="张 智" userId="36bdf691fd3510be" providerId="LiveId" clId="{5402EDA1-D713-4394-87DC-35CDF0141A82}" dt="2023-08-17T08:00:25.877" v="9399" actId="21"/>
          <ac:spMkLst>
            <pc:docMk/>
            <pc:sldMk cId="878933657" sldId="1430"/>
            <ac:spMk id="7" creationId="{EF3FEF0F-767E-4B51-A22C-E0D6FFA0DBC1}"/>
          </ac:spMkLst>
        </pc:spChg>
      </pc:sldChg>
      <pc:sldChg chg="modSp add mod">
        <pc:chgData name="张 智" userId="36bdf691fd3510be" providerId="LiveId" clId="{5402EDA1-D713-4394-87DC-35CDF0141A82}" dt="2023-08-17T08:26:19.972" v="10185" actId="14100"/>
        <pc:sldMkLst>
          <pc:docMk/>
          <pc:sldMk cId="4271675142" sldId="1430"/>
        </pc:sldMkLst>
        <pc:spChg chg="mod">
          <ac:chgData name="张 智" userId="36bdf691fd3510be" providerId="LiveId" clId="{5402EDA1-D713-4394-87DC-35CDF0141A82}" dt="2023-08-17T08:26:19.972" v="10185" actId="14100"/>
          <ac:spMkLst>
            <pc:docMk/>
            <pc:sldMk cId="4271675142" sldId="1430"/>
            <ac:spMk id="2" creationId="{00000000-0000-0000-0000-000000000000}"/>
          </ac:spMkLst>
        </pc:spChg>
      </pc:sldChg>
      <pc:sldChg chg="addSp delSp modSp add mod modNotesTx">
        <pc:chgData name="张 智" userId="36bdf691fd3510be" providerId="LiveId" clId="{5402EDA1-D713-4394-87DC-35CDF0141A82}" dt="2023-08-17T08:40:24.025" v="10567" actId="20577"/>
        <pc:sldMkLst>
          <pc:docMk/>
          <pc:sldMk cId="489735103" sldId="1431"/>
        </pc:sldMkLst>
        <pc:spChg chg="mod">
          <ac:chgData name="张 智" userId="36bdf691fd3510be" providerId="LiveId" clId="{5402EDA1-D713-4394-87DC-35CDF0141A82}" dt="2023-08-17T08:11:47.764" v="9740" actId="2711"/>
          <ac:spMkLst>
            <pc:docMk/>
            <pc:sldMk cId="489735103" sldId="1431"/>
            <ac:spMk id="2" creationId="{00000000-0000-0000-0000-000000000000}"/>
          </ac:spMkLst>
        </pc:spChg>
        <pc:spChg chg="add del mod">
          <ac:chgData name="张 智" userId="36bdf691fd3510be" providerId="LiveId" clId="{5402EDA1-D713-4394-87DC-35CDF0141A82}" dt="2023-08-17T08:26:58.109" v="10198"/>
          <ac:spMkLst>
            <pc:docMk/>
            <pc:sldMk cId="489735103" sldId="1431"/>
            <ac:spMk id="6" creationId="{60010637-5981-412E-9DC2-1D7261F92445}"/>
          </ac:spMkLst>
        </pc:spChg>
        <pc:spChg chg="add mod">
          <ac:chgData name="张 智" userId="36bdf691fd3510be" providerId="LiveId" clId="{5402EDA1-D713-4394-87DC-35CDF0141A82}" dt="2023-08-17T08:38:04.820" v="10520" actId="1076"/>
          <ac:spMkLst>
            <pc:docMk/>
            <pc:sldMk cId="489735103" sldId="1431"/>
            <ac:spMk id="8" creationId="{0E5C67C5-9D59-4FBC-B6FB-76A70D4AC5AE}"/>
          </ac:spMkLst>
        </pc:spChg>
        <pc:picChg chg="add mod">
          <ac:chgData name="张 智" userId="36bdf691fd3510be" providerId="LiveId" clId="{5402EDA1-D713-4394-87DC-35CDF0141A82}" dt="2023-08-17T08:19:25.981" v="9901" actId="1076"/>
          <ac:picMkLst>
            <pc:docMk/>
            <pc:sldMk cId="489735103" sldId="1431"/>
            <ac:picMk id="4" creationId="{7FDB31DA-FB26-44E9-8CC2-C65ECF55C360}"/>
          </ac:picMkLst>
        </pc:picChg>
        <pc:picChg chg="del">
          <ac:chgData name="张 智" userId="36bdf691fd3510be" providerId="LiveId" clId="{5402EDA1-D713-4394-87DC-35CDF0141A82}" dt="2023-08-17T08:11:49.391" v="9741" actId="478"/>
          <ac:picMkLst>
            <pc:docMk/>
            <pc:sldMk cId="489735103" sldId="1431"/>
            <ac:picMk id="7" creationId="{C34A8BE9-272A-4B5B-A4CC-29F452923C51}"/>
          </ac:picMkLst>
        </pc:picChg>
      </pc:sldChg>
      <pc:sldChg chg="addSp delSp modSp add mod modNotesTx">
        <pc:chgData name="张 智" userId="36bdf691fd3510be" providerId="LiveId" clId="{5402EDA1-D713-4394-87DC-35CDF0141A82}" dt="2023-08-17T08:27:22.172" v="10219" actId="1076"/>
        <pc:sldMkLst>
          <pc:docMk/>
          <pc:sldMk cId="899998789" sldId="1432"/>
        </pc:sldMkLst>
        <pc:spChg chg="mod">
          <ac:chgData name="张 智" userId="36bdf691fd3510be" providerId="LiveId" clId="{5402EDA1-D713-4394-87DC-35CDF0141A82}" dt="2023-08-17T08:23:07.495" v="9982" actId="20577"/>
          <ac:spMkLst>
            <pc:docMk/>
            <pc:sldMk cId="899998789" sldId="1432"/>
            <ac:spMk id="2" creationId="{00000000-0000-0000-0000-000000000000}"/>
          </ac:spMkLst>
        </pc:spChg>
        <pc:spChg chg="mod">
          <ac:chgData name="张 智" userId="36bdf691fd3510be" providerId="LiveId" clId="{5402EDA1-D713-4394-87DC-35CDF0141A82}" dt="2023-08-17T08:22:50.869" v="9977" actId="1076"/>
          <ac:spMkLst>
            <pc:docMk/>
            <pc:sldMk cId="899998789" sldId="1432"/>
            <ac:spMk id="4" creationId="{C1D474CA-CA3C-46A9-BF3A-026768BDE282}"/>
          </ac:spMkLst>
        </pc:spChg>
        <pc:spChg chg="add del mod">
          <ac:chgData name="张 智" userId="36bdf691fd3510be" providerId="LiveId" clId="{5402EDA1-D713-4394-87DC-35CDF0141A82}" dt="2023-08-17T08:25:25.656" v="10172" actId="478"/>
          <ac:spMkLst>
            <pc:docMk/>
            <pc:sldMk cId="899998789" sldId="1432"/>
            <ac:spMk id="5" creationId="{E55B29E4-0E47-4A82-9551-DD21187A41DF}"/>
          </ac:spMkLst>
        </pc:spChg>
        <pc:spChg chg="add del mod">
          <ac:chgData name="张 智" userId="36bdf691fd3510be" providerId="LiveId" clId="{5402EDA1-D713-4394-87DC-35CDF0141A82}" dt="2023-08-17T08:27:11.800" v="10215" actId="478"/>
          <ac:spMkLst>
            <pc:docMk/>
            <pc:sldMk cId="899998789" sldId="1432"/>
            <ac:spMk id="6" creationId="{02FFA7A0-5D77-4E62-A2B3-E04A225271EE}"/>
          </ac:spMkLst>
        </pc:spChg>
        <pc:spChg chg="add mod">
          <ac:chgData name="张 智" userId="36bdf691fd3510be" providerId="LiveId" clId="{5402EDA1-D713-4394-87DC-35CDF0141A82}" dt="2023-08-17T08:27:22.172" v="10219" actId="1076"/>
          <ac:spMkLst>
            <pc:docMk/>
            <pc:sldMk cId="899998789" sldId="1432"/>
            <ac:spMk id="7" creationId="{E8203634-7D43-4777-B859-1809F9E6236B}"/>
          </ac:spMkLst>
        </pc:spChg>
      </pc:sldChg>
      <pc:sldChg chg="addSp delSp modSp add mod modNotesTx">
        <pc:chgData name="张 智" userId="36bdf691fd3510be" providerId="LiveId" clId="{5402EDA1-D713-4394-87DC-35CDF0141A82}" dt="2023-08-17T08:52:17.193" v="10835" actId="20577"/>
        <pc:sldMkLst>
          <pc:docMk/>
          <pc:sldMk cId="3707740235" sldId="1433"/>
        </pc:sldMkLst>
        <pc:spChg chg="mod">
          <ac:chgData name="张 智" userId="36bdf691fd3510be" providerId="LiveId" clId="{5402EDA1-D713-4394-87DC-35CDF0141A82}" dt="2023-08-17T08:48:31.795" v="10697" actId="1076"/>
          <ac:spMkLst>
            <pc:docMk/>
            <pc:sldMk cId="3707740235" sldId="1433"/>
            <ac:spMk id="2" creationId="{00000000-0000-0000-0000-000000000000}"/>
          </ac:spMkLst>
        </pc:spChg>
        <pc:spChg chg="add mod">
          <ac:chgData name="张 智" userId="36bdf691fd3510be" providerId="LiveId" clId="{5402EDA1-D713-4394-87DC-35CDF0141A82}" dt="2023-08-17T08:37:56.756" v="10517" actId="1076"/>
          <ac:spMkLst>
            <pc:docMk/>
            <pc:sldMk cId="3707740235" sldId="1433"/>
            <ac:spMk id="8" creationId="{C06EE92E-C6F7-4A86-88F1-FB6D27AE7FC5}"/>
          </ac:spMkLst>
        </pc:spChg>
        <pc:spChg chg="add mod">
          <ac:chgData name="张 智" userId="36bdf691fd3510be" providerId="LiveId" clId="{5402EDA1-D713-4394-87DC-35CDF0141A82}" dt="2023-08-17T08:50:14.380" v="10702" actId="20577"/>
          <ac:spMkLst>
            <pc:docMk/>
            <pc:sldMk cId="3707740235" sldId="1433"/>
            <ac:spMk id="9" creationId="{CA8F0938-8D7C-47D8-88F7-37F353560B5C}"/>
          </ac:spMkLst>
        </pc:spChg>
        <pc:picChg chg="add mod">
          <ac:chgData name="张 智" userId="36bdf691fd3510be" providerId="LiveId" clId="{5402EDA1-D713-4394-87DC-35CDF0141A82}" dt="2023-08-17T08:48:38.026" v="10699" actId="1076"/>
          <ac:picMkLst>
            <pc:docMk/>
            <pc:sldMk cId="3707740235" sldId="1433"/>
            <ac:picMk id="4" creationId="{AF057CCD-5BA7-4D07-8118-5291FB062AF9}"/>
          </ac:picMkLst>
        </pc:picChg>
        <pc:picChg chg="del">
          <ac:chgData name="张 智" userId="36bdf691fd3510be" providerId="LiveId" clId="{5402EDA1-D713-4394-87DC-35CDF0141A82}" dt="2023-08-17T08:36:20.369" v="10491" actId="478"/>
          <ac:picMkLst>
            <pc:docMk/>
            <pc:sldMk cId="3707740235" sldId="1433"/>
            <ac:picMk id="7" creationId="{C34A8BE9-272A-4B5B-A4CC-29F452923C51}"/>
          </ac:picMkLst>
        </pc:picChg>
      </pc:sldChg>
      <pc:sldChg chg="addSp delSp modSp add mod modNotesTx">
        <pc:chgData name="张 智" userId="36bdf691fd3510be" providerId="LiveId" clId="{5402EDA1-D713-4394-87DC-35CDF0141A82}" dt="2023-08-17T09:14:22.358" v="11592" actId="20577"/>
        <pc:sldMkLst>
          <pc:docMk/>
          <pc:sldMk cId="2696519365" sldId="1434"/>
        </pc:sldMkLst>
        <pc:spChg chg="del mod">
          <ac:chgData name="张 智" userId="36bdf691fd3510be" providerId="LiveId" clId="{5402EDA1-D713-4394-87DC-35CDF0141A82}" dt="2023-08-17T09:11:26.247" v="11389" actId="478"/>
          <ac:spMkLst>
            <pc:docMk/>
            <pc:sldMk cId="2696519365" sldId="1434"/>
            <ac:spMk id="2" creationId="{00000000-0000-0000-0000-000000000000}"/>
          </ac:spMkLst>
        </pc:spChg>
        <pc:spChg chg="mod">
          <ac:chgData name="张 智" userId="36bdf691fd3510be" providerId="LiveId" clId="{5402EDA1-D713-4394-87DC-35CDF0141A82}" dt="2023-08-17T09:12:19.505" v="11444" actId="1076"/>
          <ac:spMkLst>
            <pc:docMk/>
            <pc:sldMk cId="2696519365" sldId="1434"/>
            <ac:spMk id="3" creationId="{00000000-0000-0000-0000-000000000000}"/>
          </ac:spMkLst>
        </pc:spChg>
        <pc:spChg chg="add del mod">
          <ac:chgData name="张 智" userId="36bdf691fd3510be" providerId="LiveId" clId="{5402EDA1-D713-4394-87DC-35CDF0141A82}" dt="2023-08-17T09:11:28.308" v="11390" actId="478"/>
          <ac:spMkLst>
            <pc:docMk/>
            <pc:sldMk cId="2696519365" sldId="1434"/>
            <ac:spMk id="6" creationId="{13C3C3C8-F5DD-443E-809D-408675212510}"/>
          </ac:spMkLst>
        </pc:spChg>
        <pc:spChg chg="add mod">
          <ac:chgData name="张 智" userId="36bdf691fd3510be" providerId="LiveId" clId="{5402EDA1-D713-4394-87DC-35CDF0141A82}" dt="2023-08-17T09:14:22.358" v="11592" actId="20577"/>
          <ac:spMkLst>
            <pc:docMk/>
            <pc:sldMk cId="2696519365" sldId="1434"/>
            <ac:spMk id="7" creationId="{5229E88B-5E99-4BE8-A4B1-8D626B9B8A4F}"/>
          </ac:spMkLst>
        </pc:spChg>
        <pc:picChg chg="add del mod">
          <ac:chgData name="张 智" userId="36bdf691fd3510be" providerId="LiveId" clId="{5402EDA1-D713-4394-87DC-35CDF0141A82}" dt="2023-08-17T09:11:18.895" v="11388" actId="478"/>
          <ac:picMkLst>
            <pc:docMk/>
            <pc:sldMk cId="2696519365" sldId="1434"/>
            <ac:picMk id="4" creationId="{C15A2540-4A73-47F6-88E7-765CB6CFCF70}"/>
          </ac:picMkLst>
        </pc:picChg>
      </pc:sldChg>
      <pc:sldChg chg="addSp delSp modSp add del mod modNotesTx">
        <pc:chgData name="张 智" userId="36bdf691fd3510be" providerId="LiveId" clId="{5402EDA1-D713-4394-87DC-35CDF0141A82}" dt="2023-08-18T01:57:01.817" v="14929" actId="2696"/>
        <pc:sldMkLst>
          <pc:docMk/>
          <pc:sldMk cId="1916716730" sldId="1435"/>
        </pc:sldMkLst>
        <pc:spChg chg="mod">
          <ac:chgData name="张 智" userId="36bdf691fd3510be" providerId="LiveId" clId="{5402EDA1-D713-4394-87DC-35CDF0141A82}" dt="2023-08-17T09:06:56.310" v="11361" actId="20577"/>
          <ac:spMkLst>
            <pc:docMk/>
            <pc:sldMk cId="1916716730" sldId="1435"/>
            <ac:spMk id="2" creationId="{00000000-0000-0000-0000-000000000000}"/>
          </ac:spMkLst>
        </pc:spChg>
        <pc:spChg chg="mod">
          <ac:chgData name="张 智" userId="36bdf691fd3510be" providerId="LiveId" clId="{5402EDA1-D713-4394-87DC-35CDF0141A82}" dt="2023-08-18T01:21:09.739" v="13959" actId="2711"/>
          <ac:spMkLst>
            <pc:docMk/>
            <pc:sldMk cId="1916716730" sldId="1435"/>
            <ac:spMk id="3" creationId="{00000000-0000-0000-0000-000000000000}"/>
          </ac:spMkLst>
        </pc:spChg>
        <pc:spChg chg="add del mod">
          <ac:chgData name="张 智" userId="36bdf691fd3510be" providerId="LiveId" clId="{5402EDA1-D713-4394-87DC-35CDF0141A82}" dt="2023-08-18T01:48:07.891" v="14924" actId="478"/>
          <ac:spMkLst>
            <pc:docMk/>
            <pc:sldMk cId="1916716730" sldId="1435"/>
            <ac:spMk id="4" creationId="{EFC8F10E-23DA-49EE-83EC-7D11BCB4EFA8}"/>
          </ac:spMkLst>
        </pc:spChg>
        <pc:spChg chg="add del mod">
          <ac:chgData name="张 智" userId="36bdf691fd3510be" providerId="LiveId" clId="{5402EDA1-D713-4394-87DC-35CDF0141A82}" dt="2023-08-18T01:48:06.618" v="14923" actId="478"/>
          <ac:spMkLst>
            <pc:docMk/>
            <pc:sldMk cId="1916716730" sldId="1435"/>
            <ac:spMk id="5" creationId="{ABBBD4F2-FEA6-4BD2-8115-208CD2D3A2D5}"/>
          </ac:spMkLst>
        </pc:spChg>
        <pc:picChg chg="del">
          <ac:chgData name="张 智" userId="36bdf691fd3510be" providerId="LiveId" clId="{5402EDA1-D713-4394-87DC-35CDF0141A82}" dt="2023-08-17T09:08:31.925" v="11364" actId="478"/>
          <ac:picMkLst>
            <pc:docMk/>
            <pc:sldMk cId="1916716730" sldId="1435"/>
            <ac:picMk id="4" creationId="{C15A2540-4A73-47F6-88E7-765CB6CFCF70}"/>
          </ac:picMkLst>
        </pc:picChg>
        <pc:picChg chg="add mod">
          <ac:chgData name="张 智" userId="36bdf691fd3510be" providerId="LiveId" clId="{5402EDA1-D713-4394-87DC-35CDF0141A82}" dt="2023-08-18T01:48:29.175" v="14928" actId="1076"/>
          <ac:picMkLst>
            <pc:docMk/>
            <pc:sldMk cId="1916716730" sldId="1435"/>
            <ac:picMk id="7" creationId="{6AD6AF75-6462-41E6-978C-99D23F830028}"/>
          </ac:picMkLst>
        </pc:picChg>
      </pc:sldChg>
      <pc:sldChg chg="add">
        <pc:chgData name="张 智" userId="36bdf691fd3510be" providerId="LiveId" clId="{5402EDA1-D713-4394-87DC-35CDF0141A82}" dt="2023-08-17T09:10:26.956" v="11382"/>
        <pc:sldMkLst>
          <pc:docMk/>
          <pc:sldMk cId="3391783939" sldId="1436"/>
        </pc:sldMkLst>
      </pc:sldChg>
      <pc:sldChg chg="modSp add mod">
        <pc:chgData name="张 智" userId="36bdf691fd3510be" providerId="LiveId" clId="{5402EDA1-D713-4394-87DC-35CDF0141A82}" dt="2023-08-17T09:17:22.434" v="11803"/>
        <pc:sldMkLst>
          <pc:docMk/>
          <pc:sldMk cId="3692066391" sldId="1437"/>
        </pc:sldMkLst>
        <pc:spChg chg="mod">
          <ac:chgData name="张 智" userId="36bdf691fd3510be" providerId="LiveId" clId="{5402EDA1-D713-4394-87DC-35CDF0141A82}" dt="2023-08-17T09:17:22.434" v="11803"/>
          <ac:spMkLst>
            <pc:docMk/>
            <pc:sldMk cId="3692066391" sldId="1437"/>
            <ac:spMk id="7" creationId="{5229E88B-5E99-4BE8-A4B1-8D626B9B8A4F}"/>
          </ac:spMkLst>
        </pc:spChg>
      </pc:sldChg>
      <pc:sldChg chg="add">
        <pc:chgData name="张 智" userId="36bdf691fd3510be" providerId="LiveId" clId="{5402EDA1-D713-4394-87DC-35CDF0141A82}" dt="2023-08-17T13:33:42.926" v="11894"/>
        <pc:sldMkLst>
          <pc:docMk/>
          <pc:sldMk cId="3987427386" sldId="1438"/>
        </pc:sldMkLst>
      </pc:sldChg>
      <pc:sldChg chg="addSp delSp modSp add mod modNotesTx">
        <pc:chgData name="张 智" userId="36bdf691fd3510be" providerId="LiveId" clId="{5402EDA1-D713-4394-87DC-35CDF0141A82}" dt="2023-08-17T14:13:42.691" v="12836" actId="1076"/>
        <pc:sldMkLst>
          <pc:docMk/>
          <pc:sldMk cId="1261749786" sldId="1439"/>
        </pc:sldMkLst>
        <pc:spChg chg="mod">
          <ac:chgData name="张 智" userId="36bdf691fd3510be" providerId="LiveId" clId="{5402EDA1-D713-4394-87DC-35CDF0141A82}" dt="2023-08-17T14:13:41.043" v="12835" actId="1076"/>
          <ac:spMkLst>
            <pc:docMk/>
            <pc:sldMk cId="1261749786" sldId="1439"/>
            <ac:spMk id="2" creationId="{00000000-0000-0000-0000-000000000000}"/>
          </ac:spMkLst>
        </pc:spChg>
        <pc:spChg chg="del">
          <ac:chgData name="张 智" userId="36bdf691fd3510be" providerId="LiveId" clId="{5402EDA1-D713-4394-87DC-35CDF0141A82}" dt="2023-08-17T13:44:45.004" v="11940" actId="478"/>
          <ac:spMkLst>
            <pc:docMk/>
            <pc:sldMk cId="1261749786" sldId="1439"/>
            <ac:spMk id="3" creationId="{00000000-0000-0000-0000-000000000000}"/>
          </ac:spMkLst>
        </pc:spChg>
        <pc:spChg chg="del">
          <ac:chgData name="张 智" userId="36bdf691fd3510be" providerId="LiveId" clId="{5402EDA1-D713-4394-87DC-35CDF0141A82}" dt="2023-08-17T13:44:53.310" v="11943" actId="478"/>
          <ac:spMkLst>
            <pc:docMk/>
            <pc:sldMk cId="1261749786" sldId="1439"/>
            <ac:spMk id="6" creationId="{DC20F79E-153C-4A45-93B6-B08E2356CD4E}"/>
          </ac:spMkLst>
        </pc:spChg>
        <pc:spChg chg="add del mod">
          <ac:chgData name="张 智" userId="36bdf691fd3510be" providerId="LiveId" clId="{5402EDA1-D713-4394-87DC-35CDF0141A82}" dt="2023-08-17T13:44:47.864" v="11941" actId="478"/>
          <ac:spMkLst>
            <pc:docMk/>
            <pc:sldMk cId="1261749786" sldId="1439"/>
            <ac:spMk id="7" creationId="{E4F4EF98-C131-4AF3-8628-F773DA039A5C}"/>
          </ac:spMkLst>
        </pc:spChg>
        <pc:spChg chg="add del mod">
          <ac:chgData name="张 智" userId="36bdf691fd3510be" providerId="LiveId" clId="{5402EDA1-D713-4394-87DC-35CDF0141A82}" dt="2023-08-17T13:53:45.522" v="12141" actId="478"/>
          <ac:spMkLst>
            <pc:docMk/>
            <pc:sldMk cId="1261749786" sldId="1439"/>
            <ac:spMk id="11" creationId="{8B17099E-8587-4577-9E2F-BF2CC460636C}"/>
          </ac:spMkLst>
        </pc:spChg>
        <pc:spChg chg="add mod">
          <ac:chgData name="张 智" userId="36bdf691fd3510be" providerId="LiveId" clId="{5402EDA1-D713-4394-87DC-35CDF0141A82}" dt="2023-08-17T14:13:39.124" v="12834" actId="1076"/>
          <ac:spMkLst>
            <pc:docMk/>
            <pc:sldMk cId="1261749786" sldId="1439"/>
            <ac:spMk id="12" creationId="{3F5C5F31-35F1-40AB-9E91-31974E0A64D5}"/>
          </ac:spMkLst>
        </pc:spChg>
        <pc:spChg chg="add mod">
          <ac:chgData name="张 智" userId="36bdf691fd3510be" providerId="LiveId" clId="{5402EDA1-D713-4394-87DC-35CDF0141A82}" dt="2023-08-17T13:59:17.085" v="12263" actId="1076"/>
          <ac:spMkLst>
            <pc:docMk/>
            <pc:sldMk cId="1261749786" sldId="1439"/>
            <ac:spMk id="14" creationId="{699331A3-5BA1-4E29-B8C5-D1CACA17071A}"/>
          </ac:spMkLst>
        </pc:spChg>
        <pc:picChg chg="del">
          <ac:chgData name="张 智" userId="36bdf691fd3510be" providerId="LiveId" clId="{5402EDA1-D713-4394-87DC-35CDF0141A82}" dt="2023-08-17T13:44:49.317" v="11942" actId="478"/>
          <ac:picMkLst>
            <pc:docMk/>
            <pc:sldMk cId="1261749786" sldId="1439"/>
            <ac:picMk id="5" creationId="{A78F1C2A-D8FA-49CD-9769-6123FCD33591}"/>
          </ac:picMkLst>
        </pc:picChg>
        <pc:picChg chg="add mod">
          <ac:chgData name="张 智" userId="36bdf691fd3510be" providerId="LiveId" clId="{5402EDA1-D713-4394-87DC-35CDF0141A82}" dt="2023-08-17T14:13:42.691" v="12836" actId="1076"/>
          <ac:picMkLst>
            <pc:docMk/>
            <pc:sldMk cId="1261749786" sldId="1439"/>
            <ac:picMk id="9" creationId="{EABEBC99-FE12-4C08-8F66-681C8CA0FDFC}"/>
          </ac:picMkLst>
        </pc:picChg>
      </pc:sldChg>
      <pc:sldChg chg="addSp delSp modSp add mod modNotesTx">
        <pc:chgData name="张 智" userId="36bdf691fd3510be" providerId="LiveId" clId="{5402EDA1-D713-4394-87DC-35CDF0141A82}" dt="2023-08-17T15:06:44.073" v="13320" actId="20577"/>
        <pc:sldMkLst>
          <pc:docMk/>
          <pc:sldMk cId="293075615" sldId="1440"/>
        </pc:sldMkLst>
        <pc:spChg chg="mod">
          <ac:chgData name="张 智" userId="36bdf691fd3510be" providerId="LiveId" clId="{5402EDA1-D713-4394-87DC-35CDF0141A82}" dt="2023-08-17T14:45:52.313" v="13081" actId="14100"/>
          <ac:spMkLst>
            <pc:docMk/>
            <pc:sldMk cId="293075615" sldId="1440"/>
            <ac:spMk id="2" creationId="{00000000-0000-0000-0000-000000000000}"/>
          </ac:spMkLst>
        </pc:spChg>
        <pc:spChg chg="add del mod">
          <ac:chgData name="张 智" userId="36bdf691fd3510be" providerId="LiveId" clId="{5402EDA1-D713-4394-87DC-35CDF0141A82}" dt="2023-08-17T14:03:52.046" v="12363" actId="478"/>
          <ac:spMkLst>
            <pc:docMk/>
            <pc:sldMk cId="293075615" sldId="1440"/>
            <ac:spMk id="6" creationId="{A2CF9243-3842-41AE-9594-D612211FC651}"/>
          </ac:spMkLst>
        </pc:spChg>
        <pc:spChg chg="add mod">
          <ac:chgData name="张 智" userId="36bdf691fd3510be" providerId="LiveId" clId="{5402EDA1-D713-4394-87DC-35CDF0141A82}" dt="2023-08-17T13:59:19.772" v="12264"/>
          <ac:spMkLst>
            <pc:docMk/>
            <pc:sldMk cId="293075615" sldId="1440"/>
            <ac:spMk id="7" creationId="{BDDEDF76-91A9-4002-BB14-1DD5D585A824}"/>
          </ac:spMkLst>
        </pc:spChg>
        <pc:spChg chg="add del mod">
          <ac:chgData name="张 智" userId="36bdf691fd3510be" providerId="LiveId" clId="{5402EDA1-D713-4394-87DC-35CDF0141A82}" dt="2023-08-17T14:10:04.934" v="12710" actId="478"/>
          <ac:spMkLst>
            <pc:docMk/>
            <pc:sldMk cId="293075615" sldId="1440"/>
            <ac:spMk id="10" creationId="{7E1CC294-ACD5-4CE3-B07E-728F5DA27BC5}"/>
          </ac:spMkLst>
        </pc:spChg>
        <pc:spChg chg="add del">
          <ac:chgData name="张 智" userId="36bdf691fd3510be" providerId="LiveId" clId="{5402EDA1-D713-4394-87DC-35CDF0141A82}" dt="2023-08-17T14:10:03.478" v="12709" actId="478"/>
          <ac:spMkLst>
            <pc:docMk/>
            <pc:sldMk cId="293075615" sldId="1440"/>
            <ac:spMk id="12" creationId="{3F5C5F31-35F1-40AB-9E91-31974E0A64D5}"/>
          </ac:spMkLst>
        </pc:spChg>
        <pc:spChg chg="add mod">
          <ac:chgData name="张 智" userId="36bdf691fd3510be" providerId="LiveId" clId="{5402EDA1-D713-4394-87DC-35CDF0141A82}" dt="2023-08-17T15:06:44.073" v="13320" actId="20577"/>
          <ac:spMkLst>
            <pc:docMk/>
            <pc:sldMk cId="293075615" sldId="1440"/>
            <ac:spMk id="16" creationId="{0A9F4577-A724-4CAA-BA0E-23E02879F188}"/>
          </ac:spMkLst>
        </pc:spChg>
        <pc:picChg chg="add del mod">
          <ac:chgData name="张 智" userId="36bdf691fd3510be" providerId="LiveId" clId="{5402EDA1-D713-4394-87DC-35CDF0141A82}" dt="2023-08-17T14:45:41.065" v="13076" actId="478"/>
          <ac:picMkLst>
            <pc:docMk/>
            <pc:sldMk cId="293075615" sldId="1440"/>
            <ac:picMk id="4" creationId="{F4E5145D-7975-43CD-A7ED-E09C6174379E}"/>
          </ac:picMkLst>
        </pc:picChg>
        <pc:picChg chg="del">
          <ac:chgData name="张 智" userId="36bdf691fd3510be" providerId="LiveId" clId="{5402EDA1-D713-4394-87DC-35CDF0141A82}" dt="2023-08-17T13:58:24.849" v="12247" actId="478"/>
          <ac:picMkLst>
            <pc:docMk/>
            <pc:sldMk cId="293075615" sldId="1440"/>
            <ac:picMk id="9" creationId="{EABEBC99-FE12-4C08-8F66-681C8CA0FDFC}"/>
          </ac:picMkLst>
        </pc:picChg>
        <pc:picChg chg="add mod">
          <ac:chgData name="张 智" userId="36bdf691fd3510be" providerId="LiveId" clId="{5402EDA1-D713-4394-87DC-35CDF0141A82}" dt="2023-08-17T14:46:48.586" v="13097" actId="1076"/>
          <ac:picMkLst>
            <pc:docMk/>
            <pc:sldMk cId="293075615" sldId="1440"/>
            <ac:picMk id="13" creationId="{C59E34A0-89F2-4C55-B6B8-6E0C7523FF16}"/>
          </ac:picMkLst>
        </pc:picChg>
        <pc:picChg chg="add mod">
          <ac:chgData name="张 智" userId="36bdf691fd3510be" providerId="LiveId" clId="{5402EDA1-D713-4394-87DC-35CDF0141A82}" dt="2023-08-17T15:02:17.409" v="13176" actId="1076"/>
          <ac:picMkLst>
            <pc:docMk/>
            <pc:sldMk cId="293075615" sldId="1440"/>
            <ac:picMk id="15" creationId="{B172BFBD-9D52-414C-B2E8-391A66E94598}"/>
          </ac:picMkLst>
        </pc:picChg>
      </pc:sldChg>
      <pc:sldChg chg="delSp modSp add del mod">
        <pc:chgData name="张 智" userId="36bdf691fd3510be" providerId="LiveId" clId="{5402EDA1-D713-4394-87DC-35CDF0141A82}" dt="2023-08-17T15:24:03.986" v="13744" actId="2696"/>
        <pc:sldMkLst>
          <pc:docMk/>
          <pc:sldMk cId="1695056990" sldId="1441"/>
        </pc:sldMkLst>
        <pc:spChg chg="mod">
          <ac:chgData name="张 智" userId="36bdf691fd3510be" providerId="LiveId" clId="{5402EDA1-D713-4394-87DC-35CDF0141A82}" dt="2023-08-17T15:23:53.465" v="13739" actId="21"/>
          <ac:spMkLst>
            <pc:docMk/>
            <pc:sldMk cId="1695056990" sldId="1441"/>
            <ac:spMk id="3" creationId="{00000000-0000-0000-0000-000000000000}"/>
          </ac:spMkLst>
        </pc:spChg>
        <pc:spChg chg="del">
          <ac:chgData name="张 智" userId="36bdf691fd3510be" providerId="LiveId" clId="{5402EDA1-D713-4394-87DC-35CDF0141A82}" dt="2023-08-17T15:17:00.488" v="13518" actId="478"/>
          <ac:spMkLst>
            <pc:docMk/>
            <pc:sldMk cId="1695056990" sldId="1441"/>
            <ac:spMk id="7" creationId="{31B766B6-1FF9-4645-9C86-89007D426304}"/>
          </ac:spMkLst>
        </pc:spChg>
        <pc:picChg chg="del">
          <ac:chgData name="张 智" userId="36bdf691fd3510be" providerId="LiveId" clId="{5402EDA1-D713-4394-87DC-35CDF0141A82}" dt="2023-08-17T15:16:49.684" v="13505" actId="478"/>
          <ac:picMkLst>
            <pc:docMk/>
            <pc:sldMk cId="1695056990" sldId="1441"/>
            <ac:picMk id="5" creationId="{02991398-964D-41DD-8C09-FC0560ED2FA8}"/>
          </ac:picMkLst>
        </pc:picChg>
      </pc:sldChg>
      <pc:sldChg chg="delSp modSp add mod">
        <pc:chgData name="张 智" userId="36bdf691fd3510be" providerId="LiveId" clId="{5402EDA1-D713-4394-87DC-35CDF0141A82}" dt="2023-08-17T15:37:39.039" v="13957" actId="20577"/>
        <pc:sldMkLst>
          <pc:docMk/>
          <pc:sldMk cId="2718276791" sldId="1442"/>
        </pc:sldMkLst>
        <pc:spChg chg="del">
          <ac:chgData name="张 智" userId="36bdf691fd3510be" providerId="LiveId" clId="{5402EDA1-D713-4394-87DC-35CDF0141A82}" dt="2023-08-17T15:25:17.715" v="13792" actId="478"/>
          <ac:spMkLst>
            <pc:docMk/>
            <pc:sldMk cId="2718276791" sldId="1442"/>
            <ac:spMk id="25" creationId="{0A17ACA4-81BB-4984-B50E-78966272C7EF}"/>
          </ac:spMkLst>
        </pc:spChg>
        <pc:spChg chg="mod">
          <ac:chgData name="张 智" userId="36bdf691fd3510be" providerId="LiveId" clId="{5402EDA1-D713-4394-87DC-35CDF0141A82}" dt="2023-08-17T15:37:39.039" v="13957" actId="20577"/>
          <ac:spMkLst>
            <pc:docMk/>
            <pc:sldMk cId="2718276791" sldId="1442"/>
            <ac:spMk id="28" creationId="{30E878E0-AE00-4237-A93A-AEB8811926F1}"/>
          </ac:spMkLst>
        </pc:spChg>
      </pc:sldChg>
      <pc:sldChg chg="addSp delSp modSp add mod">
        <pc:chgData name="张 智" userId="36bdf691fd3510be" providerId="LiveId" clId="{5402EDA1-D713-4394-87DC-35CDF0141A82}" dt="2023-08-18T01:36:19.409" v="14591" actId="1076"/>
        <pc:sldMkLst>
          <pc:docMk/>
          <pc:sldMk cId="2198507562" sldId="1443"/>
        </pc:sldMkLst>
        <pc:spChg chg="mod">
          <ac:chgData name="张 智" userId="36bdf691fd3510be" providerId="LiveId" clId="{5402EDA1-D713-4394-87DC-35CDF0141A82}" dt="2023-08-18T01:32:03.350" v="14336" actId="27636"/>
          <ac:spMkLst>
            <pc:docMk/>
            <pc:sldMk cId="2198507562" sldId="1443"/>
            <ac:spMk id="2" creationId="{00000000-0000-0000-0000-000000000000}"/>
          </ac:spMkLst>
        </pc:spChg>
        <pc:spChg chg="del mod">
          <ac:chgData name="张 智" userId="36bdf691fd3510be" providerId="LiveId" clId="{5402EDA1-D713-4394-87DC-35CDF0141A82}" dt="2023-08-18T01:29:34.752" v="14237" actId="478"/>
          <ac:spMkLst>
            <pc:docMk/>
            <pc:sldMk cId="2198507562" sldId="1443"/>
            <ac:spMk id="3" creationId="{00000000-0000-0000-0000-000000000000}"/>
          </ac:spMkLst>
        </pc:spChg>
        <pc:spChg chg="mod">
          <ac:chgData name="张 智" userId="36bdf691fd3510be" providerId="LiveId" clId="{5402EDA1-D713-4394-87DC-35CDF0141A82}" dt="2023-08-18T01:36:19.409" v="14591" actId="1076"/>
          <ac:spMkLst>
            <pc:docMk/>
            <pc:sldMk cId="2198507562" sldId="1443"/>
            <ac:spMk id="4" creationId="{EFC8F10E-23DA-49EE-83EC-7D11BCB4EFA8}"/>
          </ac:spMkLst>
        </pc:spChg>
        <pc:spChg chg="mod">
          <ac:chgData name="张 智" userId="36bdf691fd3510be" providerId="LiveId" clId="{5402EDA1-D713-4394-87DC-35CDF0141A82}" dt="2023-08-18T01:36:19.409" v="14591" actId="1076"/>
          <ac:spMkLst>
            <pc:docMk/>
            <pc:sldMk cId="2198507562" sldId="1443"/>
            <ac:spMk id="5" creationId="{ABBBD4F2-FEA6-4BD2-8115-208CD2D3A2D5}"/>
          </ac:spMkLst>
        </pc:spChg>
        <pc:spChg chg="add mod">
          <ac:chgData name="张 智" userId="36bdf691fd3510be" providerId="LiveId" clId="{5402EDA1-D713-4394-87DC-35CDF0141A82}" dt="2023-08-18T01:36:19.409" v="14591" actId="1076"/>
          <ac:spMkLst>
            <pc:docMk/>
            <pc:sldMk cId="2198507562" sldId="1443"/>
            <ac:spMk id="6" creationId="{8C2E0D3D-771E-4B07-B9FA-11D8A29C15E3}"/>
          </ac:spMkLst>
        </pc:spChg>
        <pc:spChg chg="add mod">
          <ac:chgData name="张 智" userId="36bdf691fd3510be" providerId="LiveId" clId="{5402EDA1-D713-4394-87DC-35CDF0141A82}" dt="2023-08-18T01:36:19.409" v="14591" actId="1076"/>
          <ac:spMkLst>
            <pc:docMk/>
            <pc:sldMk cId="2198507562" sldId="1443"/>
            <ac:spMk id="7" creationId="{8170A1BA-2D13-4B6C-B961-D387E00F4A37}"/>
          </ac:spMkLst>
        </pc:spChg>
        <pc:spChg chg="add mod">
          <ac:chgData name="张 智" userId="36bdf691fd3510be" providerId="LiveId" clId="{5402EDA1-D713-4394-87DC-35CDF0141A82}" dt="2023-08-18T01:36:19.409" v="14591" actId="1076"/>
          <ac:spMkLst>
            <pc:docMk/>
            <pc:sldMk cId="2198507562" sldId="1443"/>
            <ac:spMk id="8" creationId="{CA6A2D6F-5285-4CE0-95BE-8A3044EF7204}"/>
          </ac:spMkLst>
        </pc:spChg>
      </pc:sldChg>
      <pc:sldChg chg="addSp delSp modSp add mod modNotesTx">
        <pc:chgData name="张 智" userId="36bdf691fd3510be" providerId="LiveId" clId="{5402EDA1-D713-4394-87DC-35CDF0141A82}" dt="2023-08-18T01:41:27.598" v="14917" actId="1076"/>
        <pc:sldMkLst>
          <pc:docMk/>
          <pc:sldMk cId="297088618" sldId="1444"/>
        </pc:sldMkLst>
        <pc:spChg chg="mod">
          <ac:chgData name="张 智" userId="36bdf691fd3510be" providerId="LiveId" clId="{5402EDA1-D713-4394-87DC-35CDF0141A82}" dt="2023-08-18T01:35:00.668" v="14508" actId="1076"/>
          <ac:spMkLst>
            <pc:docMk/>
            <pc:sldMk cId="297088618" sldId="1444"/>
            <ac:spMk id="2" creationId="{00000000-0000-0000-0000-000000000000}"/>
          </ac:spMkLst>
        </pc:spChg>
        <pc:spChg chg="del">
          <ac:chgData name="张 智" userId="36bdf691fd3510be" providerId="LiveId" clId="{5402EDA1-D713-4394-87DC-35CDF0141A82}" dt="2023-08-18T01:34:58.628" v="14506" actId="478"/>
          <ac:spMkLst>
            <pc:docMk/>
            <pc:sldMk cId="297088618" sldId="1444"/>
            <ac:spMk id="4" creationId="{EFC8F10E-23DA-49EE-83EC-7D11BCB4EFA8}"/>
          </ac:spMkLst>
        </pc:spChg>
        <pc:spChg chg="del">
          <ac:chgData name="张 智" userId="36bdf691fd3510be" providerId="LiveId" clId="{5402EDA1-D713-4394-87DC-35CDF0141A82}" dt="2023-08-18T01:34:58.628" v="14506" actId="478"/>
          <ac:spMkLst>
            <pc:docMk/>
            <pc:sldMk cId="297088618" sldId="1444"/>
            <ac:spMk id="5" creationId="{ABBBD4F2-FEA6-4BD2-8115-208CD2D3A2D5}"/>
          </ac:spMkLst>
        </pc:spChg>
        <pc:spChg chg="del">
          <ac:chgData name="张 智" userId="36bdf691fd3510be" providerId="LiveId" clId="{5402EDA1-D713-4394-87DC-35CDF0141A82}" dt="2023-08-18T01:35:03.549" v="14509" actId="478"/>
          <ac:spMkLst>
            <pc:docMk/>
            <pc:sldMk cId="297088618" sldId="1444"/>
            <ac:spMk id="6" creationId="{8C2E0D3D-771E-4B07-B9FA-11D8A29C15E3}"/>
          </ac:spMkLst>
        </pc:spChg>
        <pc:spChg chg="del">
          <ac:chgData name="张 智" userId="36bdf691fd3510be" providerId="LiveId" clId="{5402EDA1-D713-4394-87DC-35CDF0141A82}" dt="2023-08-18T01:35:03.549" v="14509" actId="478"/>
          <ac:spMkLst>
            <pc:docMk/>
            <pc:sldMk cId="297088618" sldId="1444"/>
            <ac:spMk id="7" creationId="{8170A1BA-2D13-4B6C-B961-D387E00F4A37}"/>
          </ac:spMkLst>
        </pc:spChg>
        <pc:spChg chg="del mod">
          <ac:chgData name="张 智" userId="36bdf691fd3510be" providerId="LiveId" clId="{5402EDA1-D713-4394-87DC-35CDF0141A82}" dt="2023-08-18T01:36:33.698" v="14595" actId="478"/>
          <ac:spMkLst>
            <pc:docMk/>
            <pc:sldMk cId="297088618" sldId="1444"/>
            <ac:spMk id="8" creationId="{CA6A2D6F-5285-4CE0-95BE-8A3044EF7204}"/>
          </ac:spMkLst>
        </pc:spChg>
        <pc:spChg chg="add mod">
          <ac:chgData name="张 智" userId="36bdf691fd3510be" providerId="LiveId" clId="{5402EDA1-D713-4394-87DC-35CDF0141A82}" dt="2023-08-18T01:41:20.088" v="14914" actId="14100"/>
          <ac:spMkLst>
            <pc:docMk/>
            <pc:sldMk cId="297088618" sldId="1444"/>
            <ac:spMk id="9" creationId="{182F0DDB-0B9D-400C-BD20-516097D69115}"/>
          </ac:spMkLst>
        </pc:spChg>
        <pc:picChg chg="add del mod">
          <ac:chgData name="张 智" userId="36bdf691fd3510be" providerId="LiveId" clId="{5402EDA1-D713-4394-87DC-35CDF0141A82}" dt="2023-08-18T01:37:39.234" v="14620" actId="478"/>
          <ac:picMkLst>
            <pc:docMk/>
            <pc:sldMk cId="297088618" sldId="1444"/>
            <ac:picMk id="10" creationId="{01EBED6A-9C7F-4DFE-AF6D-22244640C858}"/>
          </ac:picMkLst>
        </pc:picChg>
        <pc:picChg chg="add mod">
          <ac:chgData name="张 智" userId="36bdf691fd3510be" providerId="LiveId" clId="{5402EDA1-D713-4394-87DC-35CDF0141A82}" dt="2023-08-18T01:41:27.598" v="14917" actId="1076"/>
          <ac:picMkLst>
            <pc:docMk/>
            <pc:sldMk cId="297088618" sldId="1444"/>
            <ac:picMk id="12" creationId="{DC7B8ABE-5D38-42EC-9428-57ADA45FD6A9}"/>
          </ac:picMkLst>
        </pc:picChg>
      </pc:sldChg>
      <pc:sldChg chg="delSp modSp add mod">
        <pc:chgData name="张 智" userId="36bdf691fd3510be" providerId="LiveId" clId="{5402EDA1-D713-4394-87DC-35CDF0141A82}" dt="2023-08-18T01:48:00.148" v="14921" actId="478"/>
        <pc:sldMkLst>
          <pc:docMk/>
          <pc:sldMk cId="3269036335" sldId="1445"/>
        </pc:sldMkLst>
        <pc:picChg chg="del mod">
          <ac:chgData name="张 智" userId="36bdf691fd3510be" providerId="LiveId" clId="{5402EDA1-D713-4394-87DC-35CDF0141A82}" dt="2023-08-18T01:48:00.148" v="14921" actId="478"/>
          <ac:picMkLst>
            <pc:docMk/>
            <pc:sldMk cId="3269036335" sldId="1445"/>
            <ac:picMk id="7" creationId="{6AD6AF75-6462-41E6-978C-99D23F830028}"/>
          </ac:picMkLst>
        </pc:picChg>
      </pc:sldChg>
      <pc:sldChg chg="add del">
        <pc:chgData name="张 智" userId="36bdf691fd3510be" providerId="LiveId" clId="{5402EDA1-D713-4394-87DC-35CDF0141A82}" dt="2023-08-18T02:21:23.575" v="15174" actId="2890"/>
        <pc:sldMkLst>
          <pc:docMk/>
          <pc:sldMk cId="1478829184" sldId="1446"/>
        </pc:sldMkLst>
      </pc:sldChg>
      <pc:sldChg chg="add ord">
        <pc:chgData name="张 智" userId="36bdf691fd3510be" providerId="LiveId" clId="{5402EDA1-D713-4394-87DC-35CDF0141A82}" dt="2023-08-18T15:00:21.968" v="16886"/>
        <pc:sldMkLst>
          <pc:docMk/>
          <pc:sldMk cId="3356614843" sldId="1446"/>
        </pc:sldMkLst>
      </pc:sldChg>
      <pc:sldChg chg="addSp delSp modSp add del mod modNotesTx">
        <pc:chgData name="张 智" userId="36bdf691fd3510be" providerId="LiveId" clId="{5402EDA1-D713-4394-87DC-35CDF0141A82}" dt="2023-08-18T15:00:11.059" v="16883" actId="2696"/>
        <pc:sldMkLst>
          <pc:docMk/>
          <pc:sldMk cId="3995927051" sldId="1446"/>
        </pc:sldMkLst>
        <pc:spChg chg="mod">
          <ac:chgData name="张 智" userId="36bdf691fd3510be" providerId="LiveId" clId="{5402EDA1-D713-4394-87DC-35CDF0141A82}" dt="2023-08-18T02:59:16.374" v="15539" actId="20577"/>
          <ac:spMkLst>
            <pc:docMk/>
            <pc:sldMk cId="3995927051" sldId="1446"/>
            <ac:spMk id="2" creationId="{00000000-0000-0000-0000-000000000000}"/>
          </ac:spMkLst>
        </pc:spChg>
        <pc:spChg chg="add mod">
          <ac:chgData name="张 智" userId="36bdf691fd3510be" providerId="LiveId" clId="{5402EDA1-D713-4394-87DC-35CDF0141A82}" dt="2023-08-18T03:00:32.220" v="15565" actId="1076"/>
          <ac:spMkLst>
            <pc:docMk/>
            <pc:sldMk cId="3995927051" sldId="1446"/>
            <ac:spMk id="10" creationId="{E07BABCF-B9C4-4F3C-A8AF-BCC49F276834}"/>
          </ac:spMkLst>
        </pc:spChg>
        <pc:spChg chg="mod">
          <ac:chgData name="张 智" userId="36bdf691fd3510be" providerId="LiveId" clId="{5402EDA1-D713-4394-87DC-35CDF0141A82}" dt="2023-08-18T02:59:53.527" v="15552" actId="20577"/>
          <ac:spMkLst>
            <pc:docMk/>
            <pc:sldMk cId="3995927051" sldId="1446"/>
            <ac:spMk id="12" creationId="{3F5C5F31-35F1-40AB-9E91-31974E0A64D5}"/>
          </ac:spMkLst>
        </pc:spChg>
        <pc:spChg chg="del">
          <ac:chgData name="张 智" userId="36bdf691fd3510be" providerId="LiveId" clId="{5402EDA1-D713-4394-87DC-35CDF0141A82}" dt="2023-08-18T03:00:06.023" v="15556" actId="478"/>
          <ac:spMkLst>
            <pc:docMk/>
            <pc:sldMk cId="3995927051" sldId="1446"/>
            <ac:spMk id="14" creationId="{699331A3-5BA1-4E29-B8C5-D1CACA17071A}"/>
          </ac:spMkLst>
        </pc:spChg>
        <pc:picChg chg="add mod">
          <ac:chgData name="张 智" userId="36bdf691fd3510be" providerId="LiveId" clId="{5402EDA1-D713-4394-87DC-35CDF0141A82}" dt="2023-08-18T03:00:01.587" v="15555" actId="14100"/>
          <ac:picMkLst>
            <pc:docMk/>
            <pc:sldMk cId="3995927051" sldId="1446"/>
            <ac:picMk id="4" creationId="{580420B7-E8DF-472B-B9D1-B971E0EAA021}"/>
          </ac:picMkLst>
        </pc:picChg>
        <pc:picChg chg="del">
          <ac:chgData name="张 智" userId="36bdf691fd3510be" providerId="LiveId" clId="{5402EDA1-D713-4394-87DC-35CDF0141A82}" dt="2023-08-18T02:58:33.870" v="15525" actId="478"/>
          <ac:picMkLst>
            <pc:docMk/>
            <pc:sldMk cId="3995927051" sldId="1446"/>
            <ac:picMk id="9" creationId="{EABEBC99-FE12-4C08-8F66-681C8CA0FDFC}"/>
          </ac:picMkLst>
        </pc:picChg>
      </pc:sldChg>
      <pc:sldChg chg="modSp add mod">
        <pc:chgData name="张 智" userId="36bdf691fd3510be" providerId="LiveId" clId="{5402EDA1-D713-4394-87DC-35CDF0141A82}" dt="2023-08-18T15:56:52.232" v="17143" actId="20577"/>
        <pc:sldMkLst>
          <pc:docMk/>
          <pc:sldMk cId="1408745163" sldId="1447"/>
        </pc:sldMkLst>
        <pc:spChg chg="mod">
          <ac:chgData name="张 智" userId="36bdf691fd3510be" providerId="LiveId" clId="{5402EDA1-D713-4394-87DC-35CDF0141A82}" dt="2023-08-18T15:56:52.232" v="17143" actId="20577"/>
          <ac:spMkLst>
            <pc:docMk/>
            <pc:sldMk cId="1408745163" sldId="1447"/>
            <ac:spMk id="3" creationId="{00000000-0000-0000-0000-000000000000}"/>
          </ac:spMkLst>
        </pc:spChg>
        <pc:picChg chg="mod">
          <ac:chgData name="张 智" userId="36bdf691fd3510be" providerId="LiveId" clId="{5402EDA1-D713-4394-87DC-35CDF0141A82}" dt="2023-08-18T14:28:59.818" v="16191" actId="1076"/>
          <ac:picMkLst>
            <pc:docMk/>
            <pc:sldMk cId="1408745163" sldId="1447"/>
            <ac:picMk id="5" creationId="{3C34D09A-EDF6-49B1-B9E8-B19618185717}"/>
          </ac:picMkLst>
        </pc:picChg>
      </pc:sldChg>
      <pc:sldChg chg="addSp delSp modSp add mod ord modNotesTx">
        <pc:chgData name="张 智" userId="36bdf691fd3510be" providerId="LiveId" clId="{5402EDA1-D713-4394-87DC-35CDF0141A82}" dt="2023-08-18T16:03:44.329" v="17812" actId="20577"/>
        <pc:sldMkLst>
          <pc:docMk/>
          <pc:sldMk cId="3251129288" sldId="1448"/>
        </pc:sldMkLst>
        <pc:spChg chg="del mod">
          <ac:chgData name="张 智" userId="36bdf691fd3510be" providerId="LiveId" clId="{5402EDA1-D713-4394-87DC-35CDF0141A82}" dt="2023-08-18T15:50:35.285" v="16969" actId="478"/>
          <ac:spMkLst>
            <pc:docMk/>
            <pc:sldMk cId="3251129288" sldId="1448"/>
            <ac:spMk id="2" creationId="{00000000-0000-0000-0000-000000000000}"/>
          </ac:spMkLst>
        </pc:spChg>
        <pc:spChg chg="mod">
          <ac:chgData name="张 智" userId="36bdf691fd3510be" providerId="LiveId" clId="{5402EDA1-D713-4394-87DC-35CDF0141A82}" dt="2023-08-18T16:01:32.763" v="17405" actId="20577"/>
          <ac:spMkLst>
            <pc:docMk/>
            <pc:sldMk cId="3251129288" sldId="1448"/>
            <ac:spMk id="3" creationId="{00000000-0000-0000-0000-000000000000}"/>
          </ac:spMkLst>
        </pc:spChg>
        <pc:spChg chg="add del mod">
          <ac:chgData name="张 智" userId="36bdf691fd3510be" providerId="LiveId" clId="{5402EDA1-D713-4394-87DC-35CDF0141A82}" dt="2023-08-18T15:50:37.581" v="16970" actId="478"/>
          <ac:spMkLst>
            <pc:docMk/>
            <pc:sldMk cId="3251129288" sldId="1448"/>
            <ac:spMk id="7" creationId="{96085BA9-8F59-4A0B-8E22-5B64A3135E6E}"/>
          </ac:spMkLst>
        </pc:spChg>
        <pc:spChg chg="add mod">
          <ac:chgData name="张 智" userId="36bdf691fd3510be" providerId="LiveId" clId="{5402EDA1-D713-4394-87DC-35CDF0141A82}" dt="2023-08-18T15:59:37.809" v="17297" actId="14100"/>
          <ac:spMkLst>
            <pc:docMk/>
            <pc:sldMk cId="3251129288" sldId="1448"/>
            <ac:spMk id="8" creationId="{85F5DE22-8E81-45B0-B1EB-E2EEC6E0CB20}"/>
          </ac:spMkLst>
        </pc:spChg>
        <pc:spChg chg="add del">
          <ac:chgData name="张 智" userId="36bdf691fd3510be" providerId="LiveId" clId="{5402EDA1-D713-4394-87DC-35CDF0141A82}" dt="2023-08-18T15:53:39.097" v="17076"/>
          <ac:spMkLst>
            <pc:docMk/>
            <pc:sldMk cId="3251129288" sldId="1448"/>
            <ac:spMk id="11" creationId="{2623A953-F10C-4DBB-9D72-93BFA1D18E26}"/>
          </ac:spMkLst>
        </pc:spChg>
        <pc:picChg chg="add del mod">
          <ac:chgData name="张 智" userId="36bdf691fd3510be" providerId="LiveId" clId="{5402EDA1-D713-4394-87DC-35CDF0141A82}" dt="2023-08-18T15:52:24.150" v="17007" actId="478"/>
          <ac:picMkLst>
            <pc:docMk/>
            <pc:sldMk cId="3251129288" sldId="1448"/>
            <ac:picMk id="5" creationId="{8F7FD800-5A29-4FF1-9BA6-CBD552452790}"/>
          </ac:picMkLst>
        </pc:picChg>
        <pc:picChg chg="add mod">
          <ac:chgData name="张 智" userId="36bdf691fd3510be" providerId="LiveId" clId="{5402EDA1-D713-4394-87DC-35CDF0141A82}" dt="2023-08-18T15:59:34.217" v="17295" actId="1076"/>
          <ac:picMkLst>
            <pc:docMk/>
            <pc:sldMk cId="3251129288" sldId="1448"/>
            <ac:picMk id="10" creationId="{0D8D4842-8CA3-4236-9364-4A1949394E4A}"/>
          </ac:picMkLst>
        </pc:picChg>
      </pc:sldChg>
      <pc:sldChg chg="addSp delSp modSp add mod modNotesTx">
        <pc:chgData name="张 智" userId="36bdf691fd3510be" providerId="LiveId" clId="{5402EDA1-D713-4394-87DC-35CDF0141A82}" dt="2023-08-18T16:13:40.702" v="18231" actId="5793"/>
        <pc:sldMkLst>
          <pc:docMk/>
          <pc:sldMk cId="3005941055" sldId="1449"/>
        </pc:sldMkLst>
        <pc:spChg chg="mod">
          <ac:chgData name="张 智" userId="36bdf691fd3510be" providerId="LiveId" clId="{5402EDA1-D713-4394-87DC-35CDF0141A82}" dt="2023-08-18T16:07:35.394" v="17890" actId="403"/>
          <ac:spMkLst>
            <pc:docMk/>
            <pc:sldMk cId="3005941055" sldId="1449"/>
            <ac:spMk id="2" creationId="{00000000-0000-0000-0000-000000000000}"/>
          </ac:spMkLst>
        </pc:spChg>
        <pc:spChg chg="mod">
          <ac:chgData name="张 智" userId="36bdf691fd3510be" providerId="LiveId" clId="{5402EDA1-D713-4394-87DC-35CDF0141A82}" dt="2023-08-18T16:11:55.862" v="18013" actId="20577"/>
          <ac:spMkLst>
            <pc:docMk/>
            <pc:sldMk cId="3005941055" sldId="1449"/>
            <ac:spMk id="3" creationId="{00000000-0000-0000-0000-000000000000}"/>
          </ac:spMkLst>
        </pc:spChg>
        <pc:spChg chg="add mod">
          <ac:chgData name="张 智" userId="36bdf691fd3510be" providerId="LiveId" clId="{5402EDA1-D713-4394-87DC-35CDF0141A82}" dt="2023-08-18T16:09:45.504" v="17927" actId="1076"/>
          <ac:spMkLst>
            <pc:docMk/>
            <pc:sldMk cId="3005941055" sldId="1449"/>
            <ac:spMk id="8" creationId="{B610BE51-FBEF-46AF-972F-A49ABB74EEFB}"/>
          </ac:spMkLst>
        </pc:spChg>
        <pc:picChg chg="del">
          <ac:chgData name="张 智" userId="36bdf691fd3510be" providerId="LiveId" clId="{5402EDA1-D713-4394-87DC-35CDF0141A82}" dt="2023-08-18T16:07:37.695" v="17891" actId="478"/>
          <ac:picMkLst>
            <pc:docMk/>
            <pc:sldMk cId="3005941055" sldId="1449"/>
            <ac:picMk id="5" creationId="{A9BFF00F-958C-4495-A968-56F36A6EE6A9}"/>
          </ac:picMkLst>
        </pc:picChg>
        <pc:picChg chg="add mod">
          <ac:chgData name="张 智" userId="36bdf691fd3510be" providerId="LiveId" clId="{5402EDA1-D713-4394-87DC-35CDF0141A82}" dt="2023-08-18T16:11:51.808" v="18011" actId="1076"/>
          <ac:picMkLst>
            <pc:docMk/>
            <pc:sldMk cId="3005941055" sldId="1449"/>
            <ac:picMk id="6" creationId="{1354FDE5-625D-4B36-903D-BB7BA361306C}"/>
          </ac:picMkLst>
        </pc:picChg>
      </pc:sldChg>
    </pc:docChg>
  </pc:docChgLst>
  <pc:docChgLst>
    <pc:chgData name="张 智" userId="36bdf691fd3510be" providerId="LiveId" clId="{3914E719-BD8A-4426-894E-F0D2138B8BC4}"/>
    <pc:docChg chg="undo custSel addSld delSld modSld sldOrd">
      <pc:chgData name="张 智" userId="36bdf691fd3510be" providerId="LiveId" clId="{3914E719-BD8A-4426-894E-F0D2138B8BC4}" dt="2023-10-03T01:34:42.186" v="18536" actId="20577"/>
      <pc:docMkLst>
        <pc:docMk/>
      </pc:docMkLst>
      <pc:sldChg chg="modSp mod">
        <pc:chgData name="张 智" userId="36bdf691fd3510be" providerId="LiveId" clId="{3914E719-BD8A-4426-894E-F0D2138B8BC4}" dt="2023-09-27T08:18:11.204" v="74" actId="20577"/>
        <pc:sldMkLst>
          <pc:docMk/>
          <pc:sldMk cId="201535397" sldId="1357"/>
        </pc:sldMkLst>
        <pc:spChg chg="mod">
          <ac:chgData name="张 智" userId="36bdf691fd3510be" providerId="LiveId" clId="{3914E719-BD8A-4426-894E-F0D2138B8BC4}" dt="2023-09-27T08:18:11.204" v="74" actId="20577"/>
          <ac:spMkLst>
            <pc:docMk/>
            <pc:sldMk cId="201535397" sldId="1357"/>
            <ac:spMk id="2" creationId="{4D81C55C-64EF-5A4C-AA55-00ED127F3859}"/>
          </ac:spMkLst>
        </pc:spChg>
      </pc:sldChg>
      <pc:sldChg chg="del">
        <pc:chgData name="张 智" userId="36bdf691fd3510be" providerId="LiveId" clId="{3914E719-BD8A-4426-894E-F0D2138B8BC4}" dt="2023-09-27T07:59:45.915" v="65" actId="47"/>
        <pc:sldMkLst>
          <pc:docMk/>
          <pc:sldMk cId="3832666790" sldId="1369"/>
        </pc:sldMkLst>
      </pc:sldChg>
      <pc:sldChg chg="add del">
        <pc:chgData name="张 智" userId="36bdf691fd3510be" providerId="LiveId" clId="{3914E719-BD8A-4426-894E-F0D2138B8BC4}" dt="2023-09-28T07:48:57.374" v="4523" actId="2696"/>
        <pc:sldMkLst>
          <pc:docMk/>
          <pc:sldMk cId="3621825501" sldId="1378"/>
        </pc:sldMkLst>
      </pc:sldChg>
      <pc:sldChg chg="addSp delSp modSp add del mod">
        <pc:chgData name="张 智" userId="36bdf691fd3510be" providerId="LiveId" clId="{3914E719-BD8A-4426-894E-F0D2138B8BC4}" dt="2023-09-28T07:49:21.429" v="4540" actId="2696"/>
        <pc:sldMkLst>
          <pc:docMk/>
          <pc:sldMk cId="3070179261" sldId="1379"/>
        </pc:sldMkLst>
        <pc:spChg chg="add del mod">
          <ac:chgData name="张 智" userId="36bdf691fd3510be" providerId="LiveId" clId="{3914E719-BD8A-4426-894E-F0D2138B8BC4}" dt="2023-09-28T07:49:12.728" v="4530" actId="21"/>
          <ac:spMkLst>
            <pc:docMk/>
            <pc:sldMk cId="3070179261" sldId="1379"/>
            <ac:spMk id="3" creationId="{BB8AF28A-05A6-B241-A132-267BC84021CD}"/>
          </ac:spMkLst>
        </pc:spChg>
        <pc:spChg chg="add del mod">
          <ac:chgData name="张 智" userId="36bdf691fd3510be" providerId="LiveId" clId="{3914E719-BD8A-4426-894E-F0D2138B8BC4}" dt="2023-09-28T07:49:10.001" v="4529" actId="21"/>
          <ac:spMkLst>
            <pc:docMk/>
            <pc:sldMk cId="3070179261" sldId="1379"/>
            <ac:spMk id="5" creationId="{79159E9A-DB01-4D83-84D6-F086BA05F2F1}"/>
          </ac:spMkLst>
        </pc:spChg>
      </pc:sldChg>
      <pc:sldChg chg="modSp add mod modNotesTx">
        <pc:chgData name="张 智" userId="36bdf691fd3510be" providerId="LiveId" clId="{3914E719-BD8A-4426-894E-F0D2138B8BC4}" dt="2023-10-02T15:05:00.344" v="16850" actId="20577"/>
        <pc:sldMkLst>
          <pc:docMk/>
          <pc:sldMk cId="2948922744" sldId="1380"/>
        </pc:sldMkLst>
        <pc:spChg chg="mod">
          <ac:chgData name="张 智" userId="36bdf691fd3510be" providerId="LiveId" clId="{3914E719-BD8A-4426-894E-F0D2138B8BC4}" dt="2023-09-29T07:10:42.175" v="8140" actId="14100"/>
          <ac:spMkLst>
            <pc:docMk/>
            <pc:sldMk cId="2948922744" sldId="1380"/>
            <ac:spMk id="2" creationId="{217D76EF-16F6-0343-93E1-BDA3293D7403}"/>
          </ac:spMkLst>
        </pc:spChg>
        <pc:spChg chg="mod">
          <ac:chgData name="张 智" userId="36bdf691fd3510be" providerId="LiveId" clId="{3914E719-BD8A-4426-894E-F0D2138B8BC4}" dt="2023-09-28T07:50:39.448" v="4588" actId="1076"/>
          <ac:spMkLst>
            <pc:docMk/>
            <pc:sldMk cId="2948922744" sldId="1380"/>
            <ac:spMk id="5" creationId="{4377A6DF-7AD0-7C4F-B7CA-4AFD35986915}"/>
          </ac:spMkLst>
        </pc:spChg>
        <pc:picChg chg="mod">
          <ac:chgData name="张 智" userId="36bdf691fd3510be" providerId="LiveId" clId="{3914E719-BD8A-4426-894E-F0D2138B8BC4}" dt="2023-09-28T07:50:16.816" v="4576" actId="14100"/>
          <ac:picMkLst>
            <pc:docMk/>
            <pc:sldMk cId="2948922744" sldId="1380"/>
            <ac:picMk id="4" creationId="{549B7490-7E11-1F4C-A7BD-2472B30A6F58}"/>
          </ac:picMkLst>
        </pc:picChg>
      </pc:sldChg>
      <pc:sldChg chg="addSp delSp modSp add del mod">
        <pc:chgData name="张 智" userId="36bdf691fd3510be" providerId="LiveId" clId="{3914E719-BD8A-4426-894E-F0D2138B8BC4}" dt="2023-10-02T14:59:29.507" v="16271" actId="2696"/>
        <pc:sldMkLst>
          <pc:docMk/>
          <pc:sldMk cId="1963380975" sldId="1381"/>
        </pc:sldMkLst>
        <pc:spChg chg="del mod">
          <ac:chgData name="张 智" userId="36bdf691fd3510be" providerId="LiveId" clId="{3914E719-BD8A-4426-894E-F0D2138B8BC4}" dt="2023-09-28T08:02:29.707" v="5174" actId="478"/>
          <ac:spMkLst>
            <pc:docMk/>
            <pc:sldMk cId="1963380975" sldId="1381"/>
            <ac:spMk id="2" creationId="{217D76EF-16F6-0343-93E1-BDA3293D7403}"/>
          </ac:spMkLst>
        </pc:spChg>
        <pc:spChg chg="del mod">
          <ac:chgData name="张 智" userId="36bdf691fd3510be" providerId="LiveId" clId="{3914E719-BD8A-4426-894E-F0D2138B8BC4}" dt="2023-09-28T08:02:41.053" v="5178" actId="478"/>
          <ac:spMkLst>
            <pc:docMk/>
            <pc:sldMk cId="1963380975" sldId="1381"/>
            <ac:spMk id="3" creationId="{BB8AF28A-05A6-B241-A132-267BC84021CD}"/>
          </ac:spMkLst>
        </pc:spChg>
        <pc:spChg chg="add mod">
          <ac:chgData name="张 智" userId="36bdf691fd3510be" providerId="LiveId" clId="{3914E719-BD8A-4426-894E-F0D2138B8BC4}" dt="2023-09-28T08:02:55.484" v="5181" actId="1076"/>
          <ac:spMkLst>
            <pc:docMk/>
            <pc:sldMk cId="1963380975" sldId="1381"/>
            <ac:spMk id="8" creationId="{9FC0968C-C2BC-48E7-B9CA-52B761B22FDC}"/>
          </ac:spMkLst>
        </pc:spChg>
        <pc:spChg chg="add del mod">
          <ac:chgData name="张 智" userId="36bdf691fd3510be" providerId="LiveId" clId="{3914E719-BD8A-4426-894E-F0D2138B8BC4}" dt="2023-09-28T08:02:31.907" v="5175" actId="478"/>
          <ac:spMkLst>
            <pc:docMk/>
            <pc:sldMk cId="1963380975" sldId="1381"/>
            <ac:spMk id="10" creationId="{E41A14B0-93A3-4138-AAD6-0CC0FB61C26A}"/>
          </ac:spMkLst>
        </pc:spChg>
        <pc:spChg chg="add del mod">
          <ac:chgData name="张 智" userId="36bdf691fd3510be" providerId="LiveId" clId="{3914E719-BD8A-4426-894E-F0D2138B8BC4}" dt="2023-09-28T08:02:43.044" v="5179" actId="478"/>
          <ac:spMkLst>
            <pc:docMk/>
            <pc:sldMk cId="1963380975" sldId="1381"/>
            <ac:spMk id="12" creationId="{DE93E395-2DEF-4F8B-B3CE-2AAFDA7DF4F4}"/>
          </ac:spMkLst>
        </pc:spChg>
        <pc:picChg chg="add del mod">
          <ac:chgData name="张 智" userId="36bdf691fd3510be" providerId="LiveId" clId="{3914E719-BD8A-4426-894E-F0D2138B8BC4}" dt="2023-09-28T07:59:42.857" v="5096" actId="478"/>
          <ac:picMkLst>
            <pc:docMk/>
            <pc:sldMk cId="1963380975" sldId="1381"/>
            <ac:picMk id="5" creationId="{BC4263C9-DCA9-4FEE-882B-FC4816254A9A}"/>
          </ac:picMkLst>
        </pc:picChg>
        <pc:picChg chg="add mod">
          <ac:chgData name="张 智" userId="36bdf691fd3510be" providerId="LiveId" clId="{3914E719-BD8A-4426-894E-F0D2138B8BC4}" dt="2023-09-28T08:02:51.157" v="5180" actId="1076"/>
          <ac:picMkLst>
            <pc:docMk/>
            <pc:sldMk cId="1963380975" sldId="1381"/>
            <ac:picMk id="7" creationId="{6A7CFC15-AC47-4BCA-A054-D752EF08A1DE}"/>
          </ac:picMkLst>
        </pc:picChg>
      </pc:sldChg>
      <pc:sldChg chg="addSp delSp modSp add mod modNotesTx">
        <pc:chgData name="张 智" userId="36bdf691fd3510be" providerId="LiveId" clId="{3914E719-BD8A-4426-894E-F0D2138B8BC4}" dt="2023-10-03T01:23:35.939" v="17866" actId="20577"/>
        <pc:sldMkLst>
          <pc:docMk/>
          <pc:sldMk cId="1474050618" sldId="1382"/>
        </pc:sldMkLst>
        <pc:spChg chg="mod">
          <ac:chgData name="张 智" userId="36bdf691fd3510be" providerId="LiveId" clId="{3914E719-BD8A-4426-894E-F0D2138B8BC4}" dt="2023-09-29T02:50:09.332" v="7135" actId="14100"/>
          <ac:spMkLst>
            <pc:docMk/>
            <pc:sldMk cId="1474050618" sldId="1382"/>
            <ac:spMk id="2" creationId="{217D76EF-16F6-0343-93E1-BDA3293D7403}"/>
          </ac:spMkLst>
        </pc:spChg>
        <pc:spChg chg="mod">
          <ac:chgData name="张 智" userId="36bdf691fd3510be" providerId="LiveId" clId="{3914E719-BD8A-4426-894E-F0D2138B8BC4}" dt="2023-09-29T06:38:39.255" v="7176" actId="404"/>
          <ac:spMkLst>
            <pc:docMk/>
            <pc:sldMk cId="1474050618" sldId="1382"/>
            <ac:spMk id="3" creationId="{BB8AF28A-05A6-B241-A132-267BC84021CD}"/>
          </ac:spMkLst>
        </pc:spChg>
        <pc:spChg chg="del mod">
          <ac:chgData name="张 智" userId="36bdf691fd3510be" providerId="LiveId" clId="{3914E719-BD8A-4426-894E-F0D2138B8BC4}" dt="2023-09-29T02:09:58.221" v="6151" actId="478"/>
          <ac:spMkLst>
            <pc:docMk/>
            <pc:sldMk cId="1474050618" sldId="1382"/>
            <ac:spMk id="4" creationId="{92F4FAEF-0F3E-444C-B79F-72516427776A}"/>
          </ac:spMkLst>
        </pc:spChg>
        <pc:spChg chg="add del">
          <ac:chgData name="张 智" userId="36bdf691fd3510be" providerId="LiveId" clId="{3914E719-BD8A-4426-894E-F0D2138B8BC4}" dt="2023-09-29T06:45:13.486" v="7429" actId="478"/>
          <ac:spMkLst>
            <pc:docMk/>
            <pc:sldMk cId="1474050618" sldId="1382"/>
            <ac:spMk id="21" creationId="{91946E5A-43A3-45DC-8035-5045E2741D4E}"/>
          </ac:spMkLst>
        </pc:spChg>
        <pc:spChg chg="add del mod">
          <ac:chgData name="张 智" userId="36bdf691fd3510be" providerId="LiveId" clId="{3914E719-BD8A-4426-894E-F0D2138B8BC4}" dt="2023-09-29T06:47:09.080" v="7555" actId="478"/>
          <ac:spMkLst>
            <pc:docMk/>
            <pc:sldMk cId="1474050618" sldId="1382"/>
            <ac:spMk id="22" creationId="{1F492D1B-6C27-4D94-822C-0FB7A07FF40E}"/>
          </ac:spMkLst>
        </pc:spChg>
        <pc:picChg chg="add del mod">
          <ac:chgData name="张 智" userId="36bdf691fd3510be" providerId="LiveId" clId="{3914E719-BD8A-4426-894E-F0D2138B8BC4}" dt="2023-09-29T03:13:46.821" v="7161" actId="478"/>
          <ac:picMkLst>
            <pc:docMk/>
            <pc:sldMk cId="1474050618" sldId="1382"/>
            <ac:picMk id="6" creationId="{18EAAFF6-8EE8-491D-817B-6308903423EB}"/>
          </ac:picMkLst>
        </pc:picChg>
        <pc:picChg chg="add del mod">
          <ac:chgData name="张 智" userId="36bdf691fd3510be" providerId="LiveId" clId="{3914E719-BD8A-4426-894E-F0D2138B8BC4}" dt="2023-09-29T03:11:58.967" v="7157" actId="478"/>
          <ac:picMkLst>
            <pc:docMk/>
            <pc:sldMk cId="1474050618" sldId="1382"/>
            <ac:picMk id="8" creationId="{5B801A92-C754-4339-ABEA-1938D8E487C0}"/>
          </ac:picMkLst>
        </pc:picChg>
        <pc:picChg chg="add del mod">
          <ac:chgData name="张 智" userId="36bdf691fd3510be" providerId="LiveId" clId="{3914E719-BD8A-4426-894E-F0D2138B8BC4}" dt="2023-09-29T06:38:20.563" v="7168" actId="478"/>
          <ac:picMkLst>
            <pc:docMk/>
            <pc:sldMk cId="1474050618" sldId="1382"/>
            <ac:picMk id="10" creationId="{F7591CC8-A678-4F4C-8550-A6E5FB39434E}"/>
          </ac:picMkLst>
        </pc:picChg>
        <pc:picChg chg="add del mod">
          <ac:chgData name="张 智" userId="36bdf691fd3510be" providerId="LiveId" clId="{3914E719-BD8A-4426-894E-F0D2138B8BC4}" dt="2023-09-29T06:38:21.325" v="7169" actId="478"/>
          <ac:picMkLst>
            <pc:docMk/>
            <pc:sldMk cId="1474050618" sldId="1382"/>
            <ac:picMk id="12" creationId="{DA986D2C-1270-4D3B-9CA7-5795FC03F821}"/>
          </ac:picMkLst>
        </pc:picChg>
        <pc:picChg chg="add del mod">
          <ac:chgData name="张 智" userId="36bdf691fd3510be" providerId="LiveId" clId="{3914E719-BD8A-4426-894E-F0D2138B8BC4}" dt="2023-09-29T06:38:24.042" v="7170" actId="478"/>
          <ac:picMkLst>
            <pc:docMk/>
            <pc:sldMk cId="1474050618" sldId="1382"/>
            <ac:picMk id="14" creationId="{51C177D1-7831-4F7A-9852-E2654E0269C1}"/>
          </ac:picMkLst>
        </pc:picChg>
        <pc:picChg chg="add del mod">
          <ac:chgData name="张 智" userId="36bdf691fd3510be" providerId="LiveId" clId="{3914E719-BD8A-4426-894E-F0D2138B8BC4}" dt="2023-09-29T03:14:10.704" v="7164" actId="478"/>
          <ac:picMkLst>
            <pc:docMk/>
            <pc:sldMk cId="1474050618" sldId="1382"/>
            <ac:picMk id="16" creationId="{D558FD2D-EDF2-40B7-A229-84C3378D1EFB}"/>
          </ac:picMkLst>
        </pc:picChg>
        <pc:picChg chg="add mod">
          <ac:chgData name="张 智" userId="36bdf691fd3510be" providerId="LiveId" clId="{3914E719-BD8A-4426-894E-F0D2138B8BC4}" dt="2023-09-29T06:42:28.767" v="7310" actId="14100"/>
          <ac:picMkLst>
            <pc:docMk/>
            <pc:sldMk cId="1474050618" sldId="1382"/>
            <ac:picMk id="18" creationId="{EEE08E9F-E7EF-4C8B-B1FC-60D5D7757ABC}"/>
          </ac:picMkLst>
        </pc:picChg>
        <pc:picChg chg="add del mod">
          <ac:chgData name="张 智" userId="36bdf691fd3510be" providerId="LiveId" clId="{3914E719-BD8A-4426-894E-F0D2138B8BC4}" dt="2023-09-29T06:39:06.950" v="7180" actId="478"/>
          <ac:picMkLst>
            <pc:docMk/>
            <pc:sldMk cId="1474050618" sldId="1382"/>
            <ac:picMk id="20" creationId="{DF4B8117-46D2-444E-A841-4891D84A2572}"/>
          </ac:picMkLst>
        </pc:picChg>
      </pc:sldChg>
      <pc:sldChg chg="addSp delSp modSp add mod modNotesTx">
        <pc:chgData name="张 智" userId="36bdf691fd3510be" providerId="LiveId" clId="{3914E719-BD8A-4426-894E-F0D2138B8BC4}" dt="2023-09-29T08:25:04.915" v="9485" actId="207"/>
        <pc:sldMkLst>
          <pc:docMk/>
          <pc:sldMk cId="2784230252" sldId="1383"/>
        </pc:sldMkLst>
        <pc:spChg chg="mod">
          <ac:chgData name="张 智" userId="36bdf691fd3510be" providerId="LiveId" clId="{3914E719-BD8A-4426-894E-F0D2138B8BC4}" dt="2023-09-29T02:10:32.546" v="6184" actId="27636"/>
          <ac:spMkLst>
            <pc:docMk/>
            <pc:sldMk cId="2784230252" sldId="1383"/>
            <ac:spMk id="2" creationId="{217D76EF-16F6-0343-93E1-BDA3293D7403}"/>
          </ac:spMkLst>
        </pc:spChg>
        <pc:spChg chg="del mod">
          <ac:chgData name="张 智" userId="36bdf691fd3510be" providerId="LiveId" clId="{3914E719-BD8A-4426-894E-F0D2138B8BC4}" dt="2023-09-29T02:15:07.098" v="6187" actId="478"/>
          <ac:spMkLst>
            <pc:docMk/>
            <pc:sldMk cId="2784230252" sldId="1383"/>
            <ac:spMk id="3" creationId="{BB8AF28A-05A6-B241-A132-267BC84021CD}"/>
          </ac:spMkLst>
        </pc:spChg>
        <pc:spChg chg="add del mod">
          <ac:chgData name="张 智" userId="36bdf691fd3510be" providerId="LiveId" clId="{3914E719-BD8A-4426-894E-F0D2138B8BC4}" dt="2023-09-29T02:15:12.350" v="6189" actId="478"/>
          <ac:spMkLst>
            <pc:docMk/>
            <pc:sldMk cId="2784230252" sldId="1383"/>
            <ac:spMk id="5" creationId="{4A1BF753-B995-485F-B8A3-2FB7C8C2BFDE}"/>
          </ac:spMkLst>
        </pc:spChg>
        <pc:spChg chg="add del mod">
          <ac:chgData name="张 智" userId="36bdf691fd3510be" providerId="LiveId" clId="{3914E719-BD8A-4426-894E-F0D2138B8BC4}" dt="2023-09-29T02:15:14.280" v="6190" actId="478"/>
          <ac:spMkLst>
            <pc:docMk/>
            <pc:sldMk cId="2784230252" sldId="1383"/>
            <ac:spMk id="7" creationId="{02400F22-2355-4EB8-AD26-C693CD7B5840}"/>
          </ac:spMkLst>
        </pc:spChg>
        <pc:spChg chg="add mod">
          <ac:chgData name="张 智" userId="36bdf691fd3510be" providerId="LiveId" clId="{3914E719-BD8A-4426-894E-F0D2138B8BC4}" dt="2023-09-29T08:25:04.915" v="9485" actId="207"/>
          <ac:spMkLst>
            <pc:docMk/>
            <pc:sldMk cId="2784230252" sldId="1383"/>
            <ac:spMk id="8" creationId="{12814F2B-A91D-401C-9E11-120227B4B658}"/>
          </ac:spMkLst>
        </pc:spChg>
        <pc:spChg chg="add mod">
          <ac:chgData name="张 智" userId="36bdf691fd3510be" providerId="LiveId" clId="{3914E719-BD8A-4426-894E-F0D2138B8BC4}" dt="2023-09-29T02:20:44.853" v="6382" actId="20577"/>
          <ac:spMkLst>
            <pc:docMk/>
            <pc:sldMk cId="2784230252" sldId="1383"/>
            <ac:spMk id="9" creationId="{B587AC82-F7E9-40C1-BB42-5BC79F9D13B7}"/>
          </ac:spMkLst>
        </pc:spChg>
      </pc:sldChg>
      <pc:sldChg chg="addSp delSp modSp add mod setBg delDesignElem modNotesTx">
        <pc:chgData name="张 智" userId="36bdf691fd3510be" providerId="LiveId" clId="{3914E719-BD8A-4426-894E-F0D2138B8BC4}" dt="2023-09-29T02:40:45.198" v="7101" actId="20577"/>
        <pc:sldMkLst>
          <pc:docMk/>
          <pc:sldMk cId="823515227" sldId="1384"/>
        </pc:sldMkLst>
        <pc:spChg chg="del">
          <ac:chgData name="张 智" userId="36bdf691fd3510be" providerId="LiveId" clId="{3914E719-BD8A-4426-894E-F0D2138B8BC4}" dt="2023-09-28T08:32:50.782" v="5697" actId="478"/>
          <ac:spMkLst>
            <pc:docMk/>
            <pc:sldMk cId="823515227" sldId="1384"/>
            <ac:spMk id="2" creationId="{217D76EF-16F6-0343-93E1-BDA3293D7403}"/>
          </ac:spMkLst>
        </pc:spChg>
        <pc:spChg chg="add del mod">
          <ac:chgData name="张 智" userId="36bdf691fd3510be" providerId="LiveId" clId="{3914E719-BD8A-4426-894E-F0D2138B8BC4}" dt="2023-09-29T02:25:51.217" v="6525" actId="478"/>
          <ac:spMkLst>
            <pc:docMk/>
            <pc:sldMk cId="823515227" sldId="1384"/>
            <ac:spMk id="3" creationId="{75E2DB13-5C7D-4E0F-98E9-734742A7641B}"/>
          </ac:spMkLst>
        </pc:spChg>
        <pc:spChg chg="add del mod">
          <ac:chgData name="张 智" userId="36bdf691fd3510be" providerId="LiveId" clId="{3914E719-BD8A-4426-894E-F0D2138B8BC4}" dt="2023-09-28T08:32:54.168" v="5699" actId="478"/>
          <ac:spMkLst>
            <pc:docMk/>
            <pc:sldMk cId="823515227" sldId="1384"/>
            <ac:spMk id="4" creationId="{66BB9B8B-F618-468E-B20C-F0D80C1C13D1}"/>
          </ac:spMkLst>
        </pc:spChg>
        <pc:spChg chg="add mod">
          <ac:chgData name="张 智" userId="36bdf691fd3510be" providerId="LiveId" clId="{3914E719-BD8A-4426-894E-F0D2138B8BC4}" dt="2023-09-29T02:40:17.013" v="7095" actId="20577"/>
          <ac:spMkLst>
            <pc:docMk/>
            <pc:sldMk cId="823515227" sldId="1384"/>
            <ac:spMk id="4" creationId="{AD8D75CB-452C-45A4-8A91-EB7D1FEE257C}"/>
          </ac:spMkLst>
        </pc:spChg>
        <pc:spChg chg="del mod">
          <ac:chgData name="张 智" userId="36bdf691fd3510be" providerId="LiveId" clId="{3914E719-BD8A-4426-894E-F0D2138B8BC4}" dt="2023-09-29T02:25:48.837" v="6524" actId="478"/>
          <ac:spMkLst>
            <pc:docMk/>
            <pc:sldMk cId="823515227" sldId="1384"/>
            <ac:spMk id="6" creationId="{AEB35E15-C737-EA45-B6ED-8149A8A23A38}"/>
          </ac:spMkLst>
        </pc:spChg>
        <pc:spChg chg="add mod">
          <ac:chgData name="张 智" userId="36bdf691fd3510be" providerId="LiveId" clId="{3914E719-BD8A-4426-894E-F0D2138B8BC4}" dt="2023-09-29T02:27:29.562" v="6557" actId="14100"/>
          <ac:spMkLst>
            <pc:docMk/>
            <pc:sldMk cId="823515227" sldId="1384"/>
            <ac:spMk id="8" creationId="{4D64C4E8-8CDA-4D5D-B353-D9125A34217E}"/>
          </ac:spMkLst>
        </pc:spChg>
        <pc:spChg chg="del">
          <ac:chgData name="张 智" userId="36bdf691fd3510be" providerId="LiveId" clId="{3914E719-BD8A-4426-894E-F0D2138B8BC4}" dt="2023-09-28T07:46:00.739" v="4506"/>
          <ac:spMkLst>
            <pc:docMk/>
            <pc:sldMk cId="823515227" sldId="1384"/>
            <ac:spMk id="24" creationId="{8D70B121-56F4-4848-B38B-182089D909FA}"/>
          </ac:spMkLst>
        </pc:spChg>
        <pc:picChg chg="add del mod">
          <ac:chgData name="张 智" userId="36bdf691fd3510be" providerId="LiveId" clId="{3914E719-BD8A-4426-894E-F0D2138B8BC4}" dt="2023-09-28T15:40:00.692" v="6121" actId="478"/>
          <ac:picMkLst>
            <pc:docMk/>
            <pc:sldMk cId="823515227" sldId="1384"/>
            <ac:picMk id="3" creationId="{53D5D074-3D76-453B-AB2B-4D8C826B66D2}"/>
          </ac:picMkLst>
        </pc:picChg>
        <pc:picChg chg="add mod">
          <ac:chgData name="张 智" userId="36bdf691fd3510be" providerId="LiveId" clId="{3914E719-BD8A-4426-894E-F0D2138B8BC4}" dt="2023-09-29T02:40:29.902" v="7097" actId="1076"/>
          <ac:picMkLst>
            <pc:docMk/>
            <pc:sldMk cId="823515227" sldId="1384"/>
            <ac:picMk id="5" creationId="{033AF593-E225-482A-9D01-3AFAA6340E8A}"/>
          </ac:picMkLst>
        </pc:picChg>
        <pc:picChg chg="add mod">
          <ac:chgData name="张 智" userId="36bdf691fd3510be" providerId="LiveId" clId="{3914E719-BD8A-4426-894E-F0D2138B8BC4}" dt="2023-09-29T02:40:35.639" v="7098" actId="1076"/>
          <ac:picMkLst>
            <pc:docMk/>
            <pc:sldMk cId="823515227" sldId="1384"/>
            <ac:picMk id="9" creationId="{FD0E20D2-7633-4E03-B7FE-FCF25BD524EF}"/>
          </ac:picMkLst>
        </pc:picChg>
        <pc:picChg chg="add del mod">
          <ac:chgData name="张 智" userId="36bdf691fd3510be" providerId="LiveId" clId="{3914E719-BD8A-4426-894E-F0D2138B8BC4}" dt="2023-09-28T15:41:11.758" v="6127" actId="478"/>
          <ac:picMkLst>
            <pc:docMk/>
            <pc:sldMk cId="823515227" sldId="1384"/>
            <ac:picMk id="11" creationId="{B0C79A54-33D9-4F45-98BA-1DEF40F4779A}"/>
          </ac:picMkLst>
        </pc:picChg>
        <pc:picChg chg="add mod">
          <ac:chgData name="张 智" userId="36bdf691fd3510be" providerId="LiveId" clId="{3914E719-BD8A-4426-894E-F0D2138B8BC4}" dt="2023-09-29T02:27:31.602" v="6558" actId="1076"/>
          <ac:picMkLst>
            <pc:docMk/>
            <pc:sldMk cId="823515227" sldId="1384"/>
            <ac:picMk id="13" creationId="{EC6E4D08-FEB3-445A-9116-DBC7DA64AB22}"/>
          </ac:picMkLst>
        </pc:picChg>
        <pc:cxnChg chg="del">
          <ac:chgData name="张 智" userId="36bdf691fd3510be" providerId="LiveId" clId="{3914E719-BD8A-4426-894E-F0D2138B8BC4}" dt="2023-09-28T07:46:00.739" v="4506"/>
          <ac:cxnSpMkLst>
            <pc:docMk/>
            <pc:sldMk cId="823515227" sldId="1384"/>
            <ac:cxnSpMk id="25" creationId="{2D72A2C9-F3CA-4216-8BAD-FA4C970C3C4E}"/>
          </ac:cxnSpMkLst>
        </pc:cxnChg>
      </pc:sldChg>
      <pc:sldChg chg="del">
        <pc:chgData name="张 智" userId="36bdf691fd3510be" providerId="LiveId" clId="{3914E719-BD8A-4426-894E-F0D2138B8BC4}" dt="2023-09-27T07:59:45.171" v="64" actId="47"/>
        <pc:sldMkLst>
          <pc:docMk/>
          <pc:sldMk cId="1101994472" sldId="1384"/>
        </pc:sldMkLst>
      </pc:sldChg>
      <pc:sldChg chg="modSp mod modNotesTx">
        <pc:chgData name="张 智" userId="36bdf691fd3510be" providerId="LiveId" clId="{3914E719-BD8A-4426-894E-F0D2138B8BC4}" dt="2023-10-02T13:17:14.353" v="13494" actId="20577"/>
        <pc:sldMkLst>
          <pc:docMk/>
          <pc:sldMk cId="2828958405" sldId="1412"/>
        </pc:sldMkLst>
        <pc:spChg chg="mod">
          <ac:chgData name="张 智" userId="36bdf691fd3510be" providerId="LiveId" clId="{3914E719-BD8A-4426-894E-F0D2138B8BC4}" dt="2023-09-27T08:23:07.135" v="142" actId="2711"/>
          <ac:spMkLst>
            <pc:docMk/>
            <pc:sldMk cId="2828958405" sldId="1412"/>
            <ac:spMk id="2" creationId="{00000000-0000-0000-0000-000000000000}"/>
          </ac:spMkLst>
        </pc:spChg>
        <pc:spChg chg="mod">
          <ac:chgData name="张 智" userId="36bdf691fd3510be" providerId="LiveId" clId="{3914E719-BD8A-4426-894E-F0D2138B8BC4}" dt="2023-10-02T13:17:14.353" v="13494" actId="20577"/>
          <ac:spMkLst>
            <pc:docMk/>
            <pc:sldMk cId="2828958405" sldId="1412"/>
            <ac:spMk id="8" creationId="{42F06DDE-EED3-4EA8-BF84-1D3C35DFAAB9}"/>
          </ac:spMkLst>
        </pc:spChg>
      </pc:sldChg>
      <pc:sldChg chg="modSp mod">
        <pc:chgData name="张 智" userId="36bdf691fd3510be" providerId="LiveId" clId="{3914E719-BD8A-4426-894E-F0D2138B8BC4}" dt="2023-09-28T07:46:21.531" v="4519" actId="20577"/>
        <pc:sldMkLst>
          <pc:docMk/>
          <pc:sldMk cId="2309147342" sldId="1450"/>
        </pc:sldMkLst>
        <pc:spChg chg="mod">
          <ac:chgData name="张 智" userId="36bdf691fd3510be" providerId="LiveId" clId="{3914E719-BD8A-4426-894E-F0D2138B8BC4}" dt="2023-09-28T07:46:21.531" v="4519" actId="20577"/>
          <ac:spMkLst>
            <pc:docMk/>
            <pc:sldMk cId="2309147342" sldId="1450"/>
            <ac:spMk id="3" creationId="{E9712784-199A-4366-8059-4B353600DEA1}"/>
          </ac:spMkLst>
        </pc:spChg>
      </pc:sldChg>
      <pc:sldChg chg="del">
        <pc:chgData name="张 智" userId="36bdf691fd3510be" providerId="LiveId" clId="{3914E719-BD8A-4426-894E-F0D2138B8BC4}" dt="2023-09-27T07:59:34.941" v="53" actId="47"/>
        <pc:sldMkLst>
          <pc:docMk/>
          <pc:sldMk cId="488779823" sldId="1453"/>
        </pc:sldMkLst>
      </pc:sldChg>
      <pc:sldChg chg="addSp delSp modSp mod ord modNotesTx">
        <pc:chgData name="张 智" userId="36bdf691fd3510be" providerId="LiveId" clId="{3914E719-BD8A-4426-894E-F0D2138B8BC4}" dt="2023-09-30T14:19:44.585" v="10777" actId="20577"/>
        <pc:sldMkLst>
          <pc:docMk/>
          <pc:sldMk cId="3643989506" sldId="1457"/>
        </pc:sldMkLst>
        <pc:spChg chg="mod">
          <ac:chgData name="张 智" userId="36bdf691fd3510be" providerId="LiveId" clId="{3914E719-BD8A-4426-894E-F0D2138B8BC4}" dt="2023-09-30T14:10:56.856" v="10574" actId="14100"/>
          <ac:spMkLst>
            <pc:docMk/>
            <pc:sldMk cId="3643989506" sldId="1457"/>
            <ac:spMk id="2" creationId="{00000000-0000-0000-0000-000000000000}"/>
          </ac:spMkLst>
        </pc:spChg>
        <pc:spChg chg="add mod">
          <ac:chgData name="张 智" userId="36bdf691fd3510be" providerId="LiveId" clId="{3914E719-BD8A-4426-894E-F0D2138B8BC4}" dt="2023-09-30T14:19:16.893" v="10665" actId="21"/>
          <ac:spMkLst>
            <pc:docMk/>
            <pc:sldMk cId="3643989506" sldId="1457"/>
            <ac:spMk id="4" creationId="{AB2100BB-FC76-49E8-9586-E3663122CDEA}"/>
          </ac:spMkLst>
        </pc:spChg>
        <pc:spChg chg="add del mod">
          <ac:chgData name="张 智" userId="36bdf691fd3510be" providerId="LiveId" clId="{3914E719-BD8A-4426-894E-F0D2138B8BC4}" dt="2023-09-28T08:40:26.999" v="5738" actId="478"/>
          <ac:spMkLst>
            <pc:docMk/>
            <pc:sldMk cId="3643989506" sldId="1457"/>
            <ac:spMk id="4" creationId="{D7DDAA45-5B47-4131-9F80-8304C99AA320}"/>
          </ac:spMkLst>
        </pc:spChg>
        <pc:spChg chg="add del mod">
          <ac:chgData name="张 智" userId="36bdf691fd3510be" providerId="LiveId" clId="{3914E719-BD8A-4426-894E-F0D2138B8BC4}" dt="2023-09-30T14:04:05.687" v="10522" actId="478"/>
          <ac:spMkLst>
            <pc:docMk/>
            <pc:sldMk cId="3643989506" sldId="1457"/>
            <ac:spMk id="6" creationId="{BE54864F-A0EF-4294-B4E6-7FF5B282A762}"/>
          </ac:spMkLst>
        </pc:spChg>
        <pc:spChg chg="del">
          <ac:chgData name="张 智" userId="36bdf691fd3510be" providerId="LiveId" clId="{3914E719-BD8A-4426-894E-F0D2138B8BC4}" dt="2023-09-28T08:40:24.522" v="5737" actId="478"/>
          <ac:spMkLst>
            <pc:docMk/>
            <pc:sldMk cId="3643989506" sldId="1457"/>
            <ac:spMk id="8" creationId="{42F06DDE-EED3-4EA8-BF84-1D3C35DFAAB9}"/>
          </ac:spMkLst>
        </pc:spChg>
      </pc:sldChg>
      <pc:sldChg chg="del">
        <pc:chgData name="张 智" userId="36bdf691fd3510be" providerId="LiveId" clId="{3914E719-BD8A-4426-894E-F0D2138B8BC4}" dt="2023-09-27T07:59:35.651" v="54" actId="47"/>
        <pc:sldMkLst>
          <pc:docMk/>
          <pc:sldMk cId="2069411388" sldId="1458"/>
        </pc:sldMkLst>
      </pc:sldChg>
      <pc:sldChg chg="del modNotesTx">
        <pc:chgData name="张 智" userId="36bdf691fd3510be" providerId="LiveId" clId="{3914E719-BD8A-4426-894E-F0D2138B8BC4}" dt="2023-09-28T07:26:27.144" v="4503" actId="47"/>
        <pc:sldMkLst>
          <pc:docMk/>
          <pc:sldMk cId="3566038183" sldId="1459"/>
        </pc:sldMkLst>
      </pc:sldChg>
      <pc:sldChg chg="addSp delSp modSp mod modNotesTx">
        <pc:chgData name="张 智" userId="36bdf691fd3510be" providerId="LiveId" clId="{3914E719-BD8A-4426-894E-F0D2138B8BC4}" dt="2023-10-02T14:58:35.793" v="16270" actId="20577"/>
        <pc:sldMkLst>
          <pc:docMk/>
          <pc:sldMk cId="3973952771" sldId="1460"/>
        </pc:sldMkLst>
        <pc:spChg chg="mod">
          <ac:chgData name="张 智" userId="36bdf691fd3510be" providerId="LiveId" clId="{3914E719-BD8A-4426-894E-F0D2138B8BC4}" dt="2023-09-27T09:03:18.832" v="918" actId="20577"/>
          <ac:spMkLst>
            <pc:docMk/>
            <pc:sldMk cId="3973952771" sldId="1460"/>
            <ac:spMk id="2" creationId="{00000000-0000-0000-0000-000000000000}"/>
          </ac:spMkLst>
        </pc:spChg>
        <pc:spChg chg="add del mod">
          <ac:chgData name="张 智" userId="36bdf691fd3510be" providerId="LiveId" clId="{3914E719-BD8A-4426-894E-F0D2138B8BC4}" dt="2023-09-28T07:49:08.126" v="4527"/>
          <ac:spMkLst>
            <pc:docMk/>
            <pc:sldMk cId="3973952771" sldId="1460"/>
            <ac:spMk id="4" creationId="{C2C2C98E-7877-49EC-9F30-EE2A7AF48DB6}"/>
          </ac:spMkLst>
        </pc:spChg>
        <pc:spChg chg="mod">
          <ac:chgData name="张 智" userId="36bdf691fd3510be" providerId="LiveId" clId="{3914E719-BD8A-4426-894E-F0D2138B8BC4}" dt="2023-09-29T07:10:32.947" v="8128" actId="20577"/>
          <ac:spMkLst>
            <pc:docMk/>
            <pc:sldMk cId="3973952771" sldId="1460"/>
            <ac:spMk id="8" creationId="{42F06DDE-EED3-4EA8-BF84-1D3C35DFAAB9}"/>
          </ac:spMkLst>
        </pc:spChg>
      </pc:sldChg>
      <pc:sldChg chg="del">
        <pc:chgData name="张 智" userId="36bdf691fd3510be" providerId="LiveId" clId="{3914E719-BD8A-4426-894E-F0D2138B8BC4}" dt="2023-09-27T07:59:36.176" v="55" actId="47"/>
        <pc:sldMkLst>
          <pc:docMk/>
          <pc:sldMk cId="1400846388" sldId="1461"/>
        </pc:sldMkLst>
      </pc:sldChg>
      <pc:sldChg chg="del">
        <pc:chgData name="张 智" userId="36bdf691fd3510be" providerId="LiveId" clId="{3914E719-BD8A-4426-894E-F0D2138B8BC4}" dt="2023-09-28T07:45:55.484" v="4504" actId="2696"/>
        <pc:sldMkLst>
          <pc:docMk/>
          <pc:sldMk cId="2710046189" sldId="1462"/>
        </pc:sldMkLst>
      </pc:sldChg>
      <pc:sldChg chg="del">
        <pc:chgData name="张 智" userId="36bdf691fd3510be" providerId="LiveId" clId="{3914E719-BD8A-4426-894E-F0D2138B8BC4}" dt="2023-09-27T07:59:40.131" v="56" actId="47"/>
        <pc:sldMkLst>
          <pc:docMk/>
          <pc:sldMk cId="3613749168" sldId="1463"/>
        </pc:sldMkLst>
      </pc:sldChg>
      <pc:sldChg chg="del">
        <pc:chgData name="张 智" userId="36bdf691fd3510be" providerId="LiveId" clId="{3914E719-BD8A-4426-894E-F0D2138B8BC4}" dt="2023-09-27T07:59:40.771" v="57" actId="47"/>
        <pc:sldMkLst>
          <pc:docMk/>
          <pc:sldMk cId="3623171788" sldId="1464"/>
        </pc:sldMkLst>
      </pc:sldChg>
      <pc:sldChg chg="del">
        <pc:chgData name="张 智" userId="36bdf691fd3510be" providerId="LiveId" clId="{3914E719-BD8A-4426-894E-F0D2138B8BC4}" dt="2023-09-27T07:59:41.463" v="58" actId="47"/>
        <pc:sldMkLst>
          <pc:docMk/>
          <pc:sldMk cId="3321208665" sldId="1465"/>
        </pc:sldMkLst>
      </pc:sldChg>
      <pc:sldChg chg="del">
        <pc:chgData name="张 智" userId="36bdf691fd3510be" providerId="LiveId" clId="{3914E719-BD8A-4426-894E-F0D2138B8BC4}" dt="2023-09-27T07:59:42.151" v="59" actId="47"/>
        <pc:sldMkLst>
          <pc:docMk/>
          <pc:sldMk cId="3266059179" sldId="1466"/>
        </pc:sldMkLst>
      </pc:sldChg>
      <pc:sldChg chg="del">
        <pc:chgData name="张 智" userId="36bdf691fd3510be" providerId="LiveId" clId="{3914E719-BD8A-4426-894E-F0D2138B8BC4}" dt="2023-09-27T07:59:42.841" v="60" actId="47"/>
        <pc:sldMkLst>
          <pc:docMk/>
          <pc:sldMk cId="3617092208" sldId="1467"/>
        </pc:sldMkLst>
      </pc:sldChg>
      <pc:sldChg chg="del">
        <pc:chgData name="张 智" userId="36bdf691fd3510be" providerId="LiveId" clId="{3914E719-BD8A-4426-894E-F0D2138B8BC4}" dt="2023-09-27T07:59:44.661" v="63" actId="47"/>
        <pc:sldMkLst>
          <pc:docMk/>
          <pc:sldMk cId="4229854022" sldId="1468"/>
        </pc:sldMkLst>
      </pc:sldChg>
      <pc:sldChg chg="del modNotes">
        <pc:chgData name="张 智" userId="36bdf691fd3510be" providerId="LiveId" clId="{3914E719-BD8A-4426-894E-F0D2138B8BC4}" dt="2023-09-27T07:59:43.321" v="61" actId="47"/>
        <pc:sldMkLst>
          <pc:docMk/>
          <pc:sldMk cId="227279578" sldId="1469"/>
        </pc:sldMkLst>
      </pc:sldChg>
      <pc:sldChg chg="del">
        <pc:chgData name="张 智" userId="36bdf691fd3510be" providerId="LiveId" clId="{3914E719-BD8A-4426-894E-F0D2138B8BC4}" dt="2023-09-27T07:59:44.056" v="62" actId="47"/>
        <pc:sldMkLst>
          <pc:docMk/>
          <pc:sldMk cId="3808283433" sldId="1470"/>
        </pc:sldMkLst>
      </pc:sldChg>
      <pc:sldChg chg="modSp add del mod modNotesTx">
        <pc:chgData name="张 智" userId="36bdf691fd3510be" providerId="LiveId" clId="{3914E719-BD8A-4426-894E-F0D2138B8BC4}" dt="2023-09-27T08:19:48.469" v="98" actId="2696"/>
        <pc:sldMkLst>
          <pc:docMk/>
          <pc:sldMk cId="2636722502" sldId="1471"/>
        </pc:sldMkLst>
        <pc:spChg chg="mod">
          <ac:chgData name="张 智" userId="36bdf691fd3510be" providerId="LiveId" clId="{3914E719-BD8A-4426-894E-F0D2138B8BC4}" dt="2023-09-27T08:19:20.761" v="92" actId="1076"/>
          <ac:spMkLst>
            <pc:docMk/>
            <pc:sldMk cId="2636722502" sldId="1471"/>
            <ac:spMk id="2" creationId="{00000000-0000-0000-0000-000000000000}"/>
          </ac:spMkLst>
        </pc:spChg>
        <pc:spChg chg="mod">
          <ac:chgData name="张 智" userId="36bdf691fd3510be" providerId="LiveId" clId="{3914E719-BD8A-4426-894E-F0D2138B8BC4}" dt="2023-09-27T08:19:23.624" v="93" actId="1076"/>
          <ac:spMkLst>
            <pc:docMk/>
            <pc:sldMk cId="2636722502" sldId="1471"/>
            <ac:spMk id="8" creationId="{42F06DDE-EED3-4EA8-BF84-1D3C35DFAAB9}"/>
          </ac:spMkLst>
        </pc:spChg>
      </pc:sldChg>
      <pc:sldChg chg="modSp add mod modNotesTx">
        <pc:chgData name="张 智" userId="36bdf691fd3510be" providerId="LiveId" clId="{3914E719-BD8A-4426-894E-F0D2138B8BC4}" dt="2023-10-02T13:56:08.204" v="14003" actId="20577"/>
        <pc:sldMkLst>
          <pc:docMk/>
          <pc:sldMk cId="108934123" sldId="1472"/>
        </pc:sldMkLst>
        <pc:spChg chg="mod">
          <ac:chgData name="张 智" userId="36bdf691fd3510be" providerId="LiveId" clId="{3914E719-BD8A-4426-894E-F0D2138B8BC4}" dt="2023-09-27T08:19:42.415" v="97" actId="20577"/>
          <ac:spMkLst>
            <pc:docMk/>
            <pc:sldMk cId="108934123" sldId="1472"/>
            <ac:spMk id="2" creationId="{00000000-0000-0000-0000-000000000000}"/>
          </ac:spMkLst>
        </pc:spChg>
        <pc:spChg chg="mod">
          <ac:chgData name="张 智" userId="36bdf691fd3510be" providerId="LiveId" clId="{3914E719-BD8A-4426-894E-F0D2138B8BC4}" dt="2023-10-02T13:56:08.204" v="14003" actId="20577"/>
          <ac:spMkLst>
            <pc:docMk/>
            <pc:sldMk cId="108934123" sldId="1472"/>
            <ac:spMk id="8" creationId="{42F06DDE-EED3-4EA8-BF84-1D3C35DFAAB9}"/>
          </ac:spMkLst>
        </pc:spChg>
      </pc:sldChg>
      <pc:sldChg chg="modSp add mod modNotesTx">
        <pc:chgData name="张 智" userId="36bdf691fd3510be" providerId="LiveId" clId="{3914E719-BD8A-4426-894E-F0D2138B8BC4}" dt="2023-10-02T13:57:11.264" v="14214" actId="20577"/>
        <pc:sldMkLst>
          <pc:docMk/>
          <pc:sldMk cId="3864252557" sldId="1473"/>
        </pc:sldMkLst>
        <pc:spChg chg="mod">
          <ac:chgData name="张 智" userId="36bdf691fd3510be" providerId="LiveId" clId="{3914E719-BD8A-4426-894E-F0D2138B8BC4}" dt="2023-09-27T15:21:16.956" v="3060" actId="20577"/>
          <ac:spMkLst>
            <pc:docMk/>
            <pc:sldMk cId="3864252557" sldId="1473"/>
            <ac:spMk id="8" creationId="{42F06DDE-EED3-4EA8-BF84-1D3C35DFAAB9}"/>
          </ac:spMkLst>
        </pc:spChg>
      </pc:sldChg>
      <pc:sldChg chg="addSp delSp modSp add del mod modNotesTx">
        <pc:chgData name="张 智" userId="36bdf691fd3510be" providerId="LiveId" clId="{3914E719-BD8A-4426-894E-F0D2138B8BC4}" dt="2023-09-27T13:53:36.060" v="1669" actId="2696"/>
        <pc:sldMkLst>
          <pc:docMk/>
          <pc:sldMk cId="2489607582" sldId="1474"/>
        </pc:sldMkLst>
        <pc:spChg chg="add del mod">
          <ac:chgData name="张 智" userId="36bdf691fd3510be" providerId="LiveId" clId="{3914E719-BD8A-4426-894E-F0D2138B8BC4}" dt="2023-09-27T13:31:23.076" v="1176" actId="108"/>
          <ac:spMkLst>
            <pc:docMk/>
            <pc:sldMk cId="2489607582" sldId="1474"/>
            <ac:spMk id="2" creationId="{00000000-0000-0000-0000-000000000000}"/>
          </ac:spMkLst>
        </pc:spChg>
        <pc:spChg chg="add del mod">
          <ac:chgData name="张 智" userId="36bdf691fd3510be" providerId="LiveId" clId="{3914E719-BD8A-4426-894E-F0D2138B8BC4}" dt="2023-09-27T13:31:06.604" v="1154" actId="478"/>
          <ac:spMkLst>
            <pc:docMk/>
            <pc:sldMk cId="2489607582" sldId="1474"/>
            <ac:spMk id="6" creationId="{44D5DEAC-1876-4866-A353-A567FBB6AF59}"/>
          </ac:spMkLst>
        </pc:spChg>
        <pc:spChg chg="add del mod">
          <ac:chgData name="张 智" userId="36bdf691fd3510be" providerId="LiveId" clId="{3914E719-BD8A-4426-894E-F0D2138B8BC4}" dt="2023-09-27T13:40:25.622" v="1260" actId="21"/>
          <ac:spMkLst>
            <pc:docMk/>
            <pc:sldMk cId="2489607582" sldId="1474"/>
            <ac:spMk id="7" creationId="{36522016-9A35-4C17-AB9B-951EFF3CF2BD}"/>
          </ac:spMkLst>
        </pc:spChg>
        <pc:spChg chg="del mod">
          <ac:chgData name="张 智" userId="36bdf691fd3510be" providerId="LiveId" clId="{3914E719-BD8A-4426-894E-F0D2138B8BC4}" dt="2023-09-27T13:31:12.016" v="1156" actId="478"/>
          <ac:spMkLst>
            <pc:docMk/>
            <pc:sldMk cId="2489607582" sldId="1474"/>
            <ac:spMk id="8" creationId="{42F06DDE-EED3-4EA8-BF84-1D3C35DFAAB9}"/>
          </ac:spMkLst>
        </pc:spChg>
        <pc:spChg chg="add del mod">
          <ac:chgData name="张 智" userId="36bdf691fd3510be" providerId="LiveId" clId="{3914E719-BD8A-4426-894E-F0D2138B8BC4}" dt="2023-09-27T13:40:37.786" v="1263" actId="21"/>
          <ac:spMkLst>
            <pc:docMk/>
            <pc:sldMk cId="2489607582" sldId="1474"/>
            <ac:spMk id="10" creationId="{C982B9C0-D65C-4D49-88D1-E8ED12D32CDE}"/>
          </ac:spMkLst>
        </pc:spChg>
        <pc:picChg chg="add del mod">
          <ac:chgData name="张 智" userId="36bdf691fd3510be" providerId="LiveId" clId="{3914E719-BD8A-4426-894E-F0D2138B8BC4}" dt="2023-09-27T13:40:25.622" v="1260" actId="21"/>
          <ac:picMkLst>
            <pc:docMk/>
            <pc:sldMk cId="2489607582" sldId="1474"/>
            <ac:picMk id="4" creationId="{D3E728D4-2DBC-4792-BBE9-3B6FC7D231FE}"/>
          </ac:picMkLst>
        </pc:picChg>
      </pc:sldChg>
      <pc:sldChg chg="addSp delSp modSp add mod modNotesTx">
        <pc:chgData name="张 智" userId="36bdf691fd3510be" providerId="LiveId" clId="{3914E719-BD8A-4426-894E-F0D2138B8BC4}" dt="2023-09-27T13:17:16.834" v="1032" actId="20577"/>
        <pc:sldMkLst>
          <pc:docMk/>
          <pc:sldMk cId="3971146501" sldId="1475"/>
        </pc:sldMkLst>
        <pc:spChg chg="del mod">
          <ac:chgData name="张 智" userId="36bdf691fd3510be" providerId="LiveId" clId="{3914E719-BD8A-4426-894E-F0D2138B8BC4}" dt="2023-09-27T08:45:16.639" v="486" actId="478"/>
          <ac:spMkLst>
            <pc:docMk/>
            <pc:sldMk cId="3971146501" sldId="1475"/>
            <ac:spMk id="2" creationId="{00000000-0000-0000-0000-000000000000}"/>
          </ac:spMkLst>
        </pc:spChg>
        <pc:spChg chg="add del mod">
          <ac:chgData name="张 智" userId="36bdf691fd3510be" providerId="LiveId" clId="{3914E719-BD8A-4426-894E-F0D2138B8BC4}" dt="2023-09-27T08:22:52.139" v="138" actId="478"/>
          <ac:spMkLst>
            <pc:docMk/>
            <pc:sldMk cId="3971146501" sldId="1475"/>
            <ac:spMk id="4" creationId="{751DDEEB-1612-47AC-B609-AAA05A5FE051}"/>
          </ac:spMkLst>
        </pc:spChg>
        <pc:spChg chg="del">
          <ac:chgData name="张 智" userId="36bdf691fd3510be" providerId="LiveId" clId="{3914E719-BD8A-4426-894E-F0D2138B8BC4}" dt="2023-09-27T08:22:49.919" v="137" actId="478"/>
          <ac:spMkLst>
            <pc:docMk/>
            <pc:sldMk cId="3971146501" sldId="1475"/>
            <ac:spMk id="8" creationId="{42F06DDE-EED3-4EA8-BF84-1D3C35DFAAB9}"/>
          </ac:spMkLst>
        </pc:spChg>
        <pc:spChg chg="add del mod">
          <ac:chgData name="张 智" userId="36bdf691fd3510be" providerId="LiveId" clId="{3914E719-BD8A-4426-894E-F0D2138B8BC4}" dt="2023-09-27T08:45:18.852" v="487" actId="478"/>
          <ac:spMkLst>
            <pc:docMk/>
            <pc:sldMk cId="3971146501" sldId="1475"/>
            <ac:spMk id="9" creationId="{C80DAD10-8654-46E2-BAD6-94D60B34F8A7}"/>
          </ac:spMkLst>
        </pc:spChg>
        <pc:spChg chg="add mod">
          <ac:chgData name="张 智" userId="36bdf691fd3510be" providerId="LiveId" clId="{3914E719-BD8A-4426-894E-F0D2138B8BC4}" dt="2023-09-27T08:45:50.296" v="496" actId="1076"/>
          <ac:spMkLst>
            <pc:docMk/>
            <pc:sldMk cId="3971146501" sldId="1475"/>
            <ac:spMk id="11" creationId="{4600CBC3-45EF-4504-9244-B2F246F691CB}"/>
          </ac:spMkLst>
        </pc:spChg>
        <pc:spChg chg="add mod">
          <ac:chgData name="张 智" userId="36bdf691fd3510be" providerId="LiveId" clId="{3914E719-BD8A-4426-894E-F0D2138B8BC4}" dt="2023-09-27T08:46:08.535" v="502" actId="207"/>
          <ac:spMkLst>
            <pc:docMk/>
            <pc:sldMk cId="3971146501" sldId="1475"/>
            <ac:spMk id="12" creationId="{60F27732-8CC7-4FF5-95A7-DBC44E721AC6}"/>
          </ac:spMkLst>
        </pc:spChg>
        <pc:picChg chg="add mod">
          <ac:chgData name="张 智" userId="36bdf691fd3510be" providerId="LiveId" clId="{3914E719-BD8A-4426-894E-F0D2138B8BC4}" dt="2023-09-27T08:45:24.464" v="490" actId="1076"/>
          <ac:picMkLst>
            <pc:docMk/>
            <pc:sldMk cId="3971146501" sldId="1475"/>
            <ac:picMk id="6" creationId="{684E2201-D604-459D-AFE0-5A9E8C6777DE}"/>
          </ac:picMkLst>
        </pc:picChg>
      </pc:sldChg>
      <pc:sldChg chg="addSp delSp modSp add mod modNotesTx">
        <pc:chgData name="张 智" userId="36bdf691fd3510be" providerId="LiveId" clId="{3914E719-BD8A-4426-894E-F0D2138B8BC4}" dt="2023-10-02T13:39:11.466" v="13553" actId="20577"/>
        <pc:sldMkLst>
          <pc:docMk/>
          <pc:sldMk cId="3833431840" sldId="1476"/>
        </pc:sldMkLst>
        <pc:spChg chg="del">
          <ac:chgData name="张 智" userId="36bdf691fd3510be" providerId="LiveId" clId="{3914E719-BD8A-4426-894E-F0D2138B8BC4}" dt="2023-09-27T08:43:58.434" v="459" actId="478"/>
          <ac:spMkLst>
            <pc:docMk/>
            <pc:sldMk cId="3833431840" sldId="1476"/>
            <ac:spMk id="2" creationId="{00000000-0000-0000-0000-000000000000}"/>
          </ac:spMkLst>
        </pc:spChg>
        <pc:spChg chg="add del mod">
          <ac:chgData name="张 智" userId="36bdf691fd3510be" providerId="LiveId" clId="{3914E719-BD8A-4426-894E-F0D2138B8BC4}" dt="2023-09-27T08:32:41.262" v="146" actId="478"/>
          <ac:spMkLst>
            <pc:docMk/>
            <pc:sldMk cId="3833431840" sldId="1476"/>
            <ac:spMk id="4" creationId="{42D8C69F-189A-4F47-80DA-9F056216C1A0}"/>
          </ac:spMkLst>
        </pc:spChg>
        <pc:spChg chg="del">
          <ac:chgData name="张 智" userId="36bdf691fd3510be" providerId="LiveId" clId="{3914E719-BD8A-4426-894E-F0D2138B8BC4}" dt="2023-09-27T08:32:40.142" v="145" actId="478"/>
          <ac:spMkLst>
            <pc:docMk/>
            <pc:sldMk cId="3833431840" sldId="1476"/>
            <ac:spMk id="8" creationId="{42F06DDE-EED3-4EA8-BF84-1D3C35DFAAB9}"/>
          </ac:spMkLst>
        </pc:spChg>
        <pc:spChg chg="add del mod">
          <ac:chgData name="张 智" userId="36bdf691fd3510be" providerId="LiveId" clId="{3914E719-BD8A-4426-894E-F0D2138B8BC4}" dt="2023-09-27T08:44:00.453" v="460" actId="478"/>
          <ac:spMkLst>
            <pc:docMk/>
            <pc:sldMk cId="3833431840" sldId="1476"/>
            <ac:spMk id="9" creationId="{F557D9EF-2B9F-4ADE-B1C6-0A7B152B4C28}"/>
          </ac:spMkLst>
        </pc:spChg>
        <pc:spChg chg="add mod">
          <ac:chgData name="张 智" userId="36bdf691fd3510be" providerId="LiveId" clId="{3914E719-BD8A-4426-894E-F0D2138B8BC4}" dt="2023-09-27T08:50:56.278" v="723"/>
          <ac:spMkLst>
            <pc:docMk/>
            <pc:sldMk cId="3833431840" sldId="1476"/>
            <ac:spMk id="10" creationId="{9B85FBD3-3E00-4587-9AC4-76746C2334CA}"/>
          </ac:spMkLst>
        </pc:spChg>
        <pc:spChg chg="add mod">
          <ac:chgData name="张 智" userId="36bdf691fd3510be" providerId="LiveId" clId="{3914E719-BD8A-4426-894E-F0D2138B8BC4}" dt="2023-09-27T08:51:18.992" v="725" actId="1076"/>
          <ac:spMkLst>
            <pc:docMk/>
            <pc:sldMk cId="3833431840" sldId="1476"/>
            <ac:spMk id="11" creationId="{C3D05039-62DC-4A34-9097-AD3894B0AD13}"/>
          </ac:spMkLst>
        </pc:spChg>
        <pc:picChg chg="add mod">
          <ac:chgData name="张 智" userId="36bdf691fd3510be" providerId="LiveId" clId="{3914E719-BD8A-4426-894E-F0D2138B8BC4}" dt="2023-09-27T08:32:52.723" v="151" actId="1076"/>
          <ac:picMkLst>
            <pc:docMk/>
            <pc:sldMk cId="3833431840" sldId="1476"/>
            <ac:picMk id="6" creationId="{C268EED5-A147-447B-B363-F901C42B02AC}"/>
          </ac:picMkLst>
        </pc:picChg>
      </pc:sldChg>
      <pc:sldChg chg="addSp delSp modSp add del mod">
        <pc:chgData name="张 智" userId="36bdf691fd3510be" providerId="LiveId" clId="{3914E719-BD8A-4426-894E-F0D2138B8BC4}" dt="2023-09-27T14:49:05.149" v="1902" actId="2696"/>
        <pc:sldMkLst>
          <pc:docMk/>
          <pc:sldMk cId="3347411901" sldId="1477"/>
        </pc:sldMkLst>
        <pc:spChg chg="add mod">
          <ac:chgData name="张 智" userId="36bdf691fd3510be" providerId="LiveId" clId="{3914E719-BD8A-4426-894E-F0D2138B8BC4}" dt="2023-09-27T08:56:38.739" v="873"/>
          <ac:spMkLst>
            <pc:docMk/>
            <pc:sldMk cId="3347411901" sldId="1477"/>
            <ac:spMk id="7" creationId="{D6C94F3A-C696-49CC-AC2E-68E74825E70F}"/>
          </ac:spMkLst>
        </pc:spChg>
        <pc:picChg chg="add mod">
          <ac:chgData name="张 智" userId="36bdf691fd3510be" providerId="LiveId" clId="{3914E719-BD8A-4426-894E-F0D2138B8BC4}" dt="2023-09-27T08:56:34.085" v="872" actId="1076"/>
          <ac:picMkLst>
            <pc:docMk/>
            <pc:sldMk cId="3347411901" sldId="1477"/>
            <ac:picMk id="3" creationId="{799B2EC8-3EB0-4BAE-9CA8-34A642233F43}"/>
          </ac:picMkLst>
        </pc:picChg>
        <pc:picChg chg="del">
          <ac:chgData name="张 智" userId="36bdf691fd3510be" providerId="LiveId" clId="{3914E719-BD8A-4426-894E-F0D2138B8BC4}" dt="2023-09-27T08:56:22.295" v="868" actId="478"/>
          <ac:picMkLst>
            <pc:docMk/>
            <pc:sldMk cId="3347411901" sldId="1477"/>
            <ac:picMk id="6" creationId="{684E2201-D604-459D-AFE0-5A9E8C6777DE}"/>
          </ac:picMkLst>
        </pc:picChg>
      </pc:sldChg>
      <pc:sldChg chg="modSp add del mod modNotesTx">
        <pc:chgData name="张 智" userId="36bdf691fd3510be" providerId="LiveId" clId="{3914E719-BD8A-4426-894E-F0D2138B8BC4}" dt="2023-09-28T05:31:21.383" v="4066" actId="2696"/>
        <pc:sldMkLst>
          <pc:docMk/>
          <pc:sldMk cId="1996445929" sldId="1478"/>
        </pc:sldMkLst>
        <pc:spChg chg="mod">
          <ac:chgData name="张 智" userId="36bdf691fd3510be" providerId="LiveId" clId="{3914E719-BD8A-4426-894E-F0D2138B8BC4}" dt="2023-09-27T13:38:11.458" v="1225" actId="1076"/>
          <ac:spMkLst>
            <pc:docMk/>
            <pc:sldMk cId="1996445929" sldId="1478"/>
            <ac:spMk id="7" creationId="{36522016-9A35-4C17-AB9B-951EFF3CF2BD}"/>
          </ac:spMkLst>
        </pc:spChg>
        <pc:picChg chg="mod">
          <ac:chgData name="张 智" userId="36bdf691fd3510be" providerId="LiveId" clId="{3914E719-BD8A-4426-894E-F0D2138B8BC4}" dt="2023-09-27T13:38:02.346" v="1224" actId="1076"/>
          <ac:picMkLst>
            <pc:docMk/>
            <pc:sldMk cId="1996445929" sldId="1478"/>
            <ac:picMk id="4" creationId="{D3E728D4-2DBC-4792-BBE9-3B6FC7D231FE}"/>
          </ac:picMkLst>
        </pc:picChg>
      </pc:sldChg>
      <pc:sldChg chg="addSp delSp modSp add del mod modNotesTx">
        <pc:chgData name="张 智" userId="36bdf691fd3510be" providerId="LiveId" clId="{3914E719-BD8A-4426-894E-F0D2138B8BC4}" dt="2023-09-28T05:30:16.952" v="4046" actId="2696"/>
        <pc:sldMkLst>
          <pc:docMk/>
          <pc:sldMk cId="4125281993" sldId="1479"/>
        </pc:sldMkLst>
        <pc:spChg chg="add del mod">
          <ac:chgData name="张 智" userId="36bdf691fd3510be" providerId="LiveId" clId="{3914E719-BD8A-4426-894E-F0D2138B8BC4}" dt="2023-09-27T13:38:19.647" v="1228"/>
          <ac:spMkLst>
            <pc:docMk/>
            <pc:sldMk cId="4125281993" sldId="1479"/>
            <ac:spMk id="6" creationId="{4A1D0866-B625-463B-99BA-0454FFF08646}"/>
          </ac:spMkLst>
        </pc:spChg>
        <pc:spChg chg="mod">
          <ac:chgData name="张 智" userId="36bdf691fd3510be" providerId="LiveId" clId="{3914E719-BD8A-4426-894E-F0D2138B8BC4}" dt="2023-09-27T13:38:26.107" v="1231" actId="14100"/>
          <ac:spMkLst>
            <pc:docMk/>
            <pc:sldMk cId="4125281993" sldId="1479"/>
            <ac:spMk id="7" creationId="{36522016-9A35-4C17-AB9B-951EFF3CF2BD}"/>
          </ac:spMkLst>
        </pc:spChg>
        <pc:spChg chg="mod">
          <ac:chgData name="张 智" userId="36bdf691fd3510be" providerId="LiveId" clId="{3914E719-BD8A-4426-894E-F0D2138B8BC4}" dt="2023-09-28T02:45:45.097" v="3993" actId="20577"/>
          <ac:spMkLst>
            <pc:docMk/>
            <pc:sldMk cId="4125281993" sldId="1479"/>
            <ac:spMk id="10" creationId="{C982B9C0-D65C-4D49-88D1-E8ED12D32CDE}"/>
          </ac:spMkLst>
        </pc:spChg>
      </pc:sldChg>
      <pc:sldChg chg="addSp delSp modSp add mod modNotesTx">
        <pc:chgData name="张 智" userId="36bdf691fd3510be" providerId="LiveId" clId="{3914E719-BD8A-4426-894E-F0D2138B8BC4}" dt="2023-09-28T05:45:01.872" v="4237" actId="207"/>
        <pc:sldMkLst>
          <pc:docMk/>
          <pc:sldMk cId="23375822" sldId="1480"/>
        </pc:sldMkLst>
        <pc:spChg chg="mod">
          <ac:chgData name="张 智" userId="36bdf691fd3510be" providerId="LiveId" clId="{3914E719-BD8A-4426-894E-F0D2138B8BC4}" dt="2023-09-28T05:42:37.022" v="4191" actId="1076"/>
          <ac:spMkLst>
            <pc:docMk/>
            <pc:sldMk cId="23375822" sldId="1480"/>
            <ac:spMk id="2" creationId="{00000000-0000-0000-0000-000000000000}"/>
          </ac:spMkLst>
        </pc:spChg>
        <pc:spChg chg="add mod">
          <ac:chgData name="张 智" userId="36bdf691fd3510be" providerId="LiveId" clId="{3914E719-BD8A-4426-894E-F0D2138B8BC4}" dt="2023-09-28T02:38:32.816" v="3930" actId="1036"/>
          <ac:spMkLst>
            <pc:docMk/>
            <pc:sldMk cId="23375822" sldId="1480"/>
            <ac:spMk id="5" creationId="{260D744D-12F3-46D5-9174-097AAD5E63B5}"/>
          </ac:spMkLst>
        </pc:spChg>
        <pc:spChg chg="add del mod">
          <ac:chgData name="张 智" userId="36bdf691fd3510be" providerId="LiveId" clId="{3914E719-BD8A-4426-894E-F0D2138B8BC4}" dt="2023-09-28T02:38:22.583" v="3922" actId="478"/>
          <ac:spMkLst>
            <pc:docMk/>
            <pc:sldMk cId="23375822" sldId="1480"/>
            <ac:spMk id="6" creationId="{963723D7-A94F-4ACA-8AAE-7EE3692689FD}"/>
          </ac:spMkLst>
        </pc:spChg>
        <pc:spChg chg="add del mod">
          <ac:chgData name="张 智" userId="36bdf691fd3510be" providerId="LiveId" clId="{3914E719-BD8A-4426-894E-F0D2138B8BC4}" dt="2023-09-28T02:38:15.958" v="3920" actId="478"/>
          <ac:spMkLst>
            <pc:docMk/>
            <pc:sldMk cId="23375822" sldId="1480"/>
            <ac:spMk id="7" creationId="{6B0C4C06-FFBF-44D6-A843-F956813689A0}"/>
          </ac:spMkLst>
        </pc:spChg>
        <pc:spChg chg="mod">
          <ac:chgData name="张 智" userId="36bdf691fd3510be" providerId="LiveId" clId="{3914E719-BD8A-4426-894E-F0D2138B8BC4}" dt="2023-09-28T05:45:01.872" v="4237" actId="207"/>
          <ac:spMkLst>
            <pc:docMk/>
            <pc:sldMk cId="23375822" sldId="1480"/>
            <ac:spMk id="8" creationId="{42F06DDE-EED3-4EA8-BF84-1D3C35DFAAB9}"/>
          </ac:spMkLst>
        </pc:spChg>
        <pc:spChg chg="add mod">
          <ac:chgData name="张 智" userId="36bdf691fd3510be" providerId="LiveId" clId="{3914E719-BD8A-4426-894E-F0D2138B8BC4}" dt="2023-09-27T13:44:44.201" v="1478" actId="1076"/>
          <ac:spMkLst>
            <pc:docMk/>
            <pc:sldMk cId="23375822" sldId="1480"/>
            <ac:spMk id="9" creationId="{6706DBB6-5129-490E-94C0-58C1563FF572}"/>
          </ac:spMkLst>
        </pc:spChg>
        <pc:spChg chg="add del mod">
          <ac:chgData name="张 智" userId="36bdf691fd3510be" providerId="LiveId" clId="{3914E719-BD8A-4426-894E-F0D2138B8BC4}" dt="2023-09-28T02:38:16.915" v="3921" actId="478"/>
          <ac:spMkLst>
            <pc:docMk/>
            <pc:sldMk cId="23375822" sldId="1480"/>
            <ac:spMk id="10" creationId="{2EAF143F-885C-4F14-A28D-A925026D3B02}"/>
          </ac:spMkLst>
        </pc:spChg>
        <pc:spChg chg="add del mod">
          <ac:chgData name="张 智" userId="36bdf691fd3510be" providerId="LiveId" clId="{3914E719-BD8A-4426-894E-F0D2138B8BC4}" dt="2023-09-28T05:43:03.432" v="4214" actId="478"/>
          <ac:spMkLst>
            <pc:docMk/>
            <pc:sldMk cId="23375822" sldId="1480"/>
            <ac:spMk id="11" creationId="{CEC634DF-5A06-486B-A40B-0D00046DEAC6}"/>
          </ac:spMkLst>
        </pc:spChg>
        <pc:picChg chg="add mod">
          <ac:chgData name="张 智" userId="36bdf691fd3510be" providerId="LiveId" clId="{3914E719-BD8A-4426-894E-F0D2138B8BC4}" dt="2023-09-28T02:38:32.816" v="3930" actId="1036"/>
          <ac:picMkLst>
            <pc:docMk/>
            <pc:sldMk cId="23375822" sldId="1480"/>
            <ac:picMk id="4" creationId="{FCEB04C1-F78E-4DAE-ABD7-E9C6C00E3FDA}"/>
          </ac:picMkLst>
        </pc:picChg>
      </pc:sldChg>
      <pc:sldChg chg="modSp add del mod modNotesTx">
        <pc:chgData name="张 智" userId="36bdf691fd3510be" providerId="LiveId" clId="{3914E719-BD8A-4426-894E-F0D2138B8BC4}" dt="2023-09-28T05:48:26.489" v="4318" actId="2696"/>
        <pc:sldMkLst>
          <pc:docMk/>
          <pc:sldMk cId="3615998106" sldId="1481"/>
        </pc:sldMkLst>
        <pc:spChg chg="mod">
          <ac:chgData name="张 智" userId="36bdf691fd3510be" providerId="LiveId" clId="{3914E719-BD8A-4426-894E-F0D2138B8BC4}" dt="2023-09-28T05:30:39.737" v="4061" actId="20577"/>
          <ac:spMkLst>
            <pc:docMk/>
            <pc:sldMk cId="3615998106" sldId="1481"/>
            <ac:spMk id="2" creationId="{00000000-0000-0000-0000-000000000000}"/>
          </ac:spMkLst>
        </pc:spChg>
        <pc:spChg chg="mod">
          <ac:chgData name="张 智" userId="36bdf691fd3510be" providerId="LiveId" clId="{3914E719-BD8A-4426-894E-F0D2138B8BC4}" dt="2023-09-28T05:30:50.416" v="4062" actId="20577"/>
          <ac:spMkLst>
            <pc:docMk/>
            <pc:sldMk cId="3615998106" sldId="1481"/>
            <ac:spMk id="8" creationId="{42F06DDE-EED3-4EA8-BF84-1D3C35DFAAB9}"/>
          </ac:spMkLst>
        </pc:spChg>
      </pc:sldChg>
      <pc:sldChg chg="modSp add del mod modNotesTx">
        <pc:chgData name="张 智" userId="36bdf691fd3510be" providerId="LiveId" clId="{3914E719-BD8A-4426-894E-F0D2138B8BC4}" dt="2023-09-28T05:31:00.421" v="4063" actId="2696"/>
        <pc:sldMkLst>
          <pc:docMk/>
          <pc:sldMk cId="1639718891" sldId="1482"/>
        </pc:sldMkLst>
        <pc:spChg chg="mod">
          <ac:chgData name="张 智" userId="36bdf691fd3510be" providerId="LiveId" clId="{3914E719-BD8A-4426-894E-F0D2138B8BC4}" dt="2023-09-28T05:29:09.437" v="4037" actId="21"/>
          <ac:spMkLst>
            <pc:docMk/>
            <pc:sldMk cId="1639718891" sldId="1482"/>
            <ac:spMk id="8" creationId="{42F06DDE-EED3-4EA8-BF84-1D3C35DFAAB9}"/>
          </ac:spMkLst>
        </pc:spChg>
      </pc:sldChg>
      <pc:sldChg chg="modSp add mod modNotesTx">
        <pc:chgData name="张 智" userId="36bdf691fd3510be" providerId="LiveId" clId="{3914E719-BD8A-4426-894E-F0D2138B8BC4}" dt="2023-10-02T13:47:38.944" v="13626" actId="20577"/>
        <pc:sldMkLst>
          <pc:docMk/>
          <pc:sldMk cId="1020328740" sldId="1483"/>
        </pc:sldMkLst>
        <pc:spChg chg="mod">
          <ac:chgData name="张 智" userId="36bdf691fd3510be" providerId="LiveId" clId="{3914E719-BD8A-4426-894E-F0D2138B8BC4}" dt="2023-10-02T13:45:58.789" v="13593" actId="20577"/>
          <ac:spMkLst>
            <pc:docMk/>
            <pc:sldMk cId="1020328740" sldId="1483"/>
            <ac:spMk id="8" creationId="{42F06DDE-EED3-4EA8-BF84-1D3C35DFAAB9}"/>
          </ac:spMkLst>
        </pc:spChg>
      </pc:sldChg>
      <pc:sldChg chg="modSp add mod modNotesTx">
        <pc:chgData name="张 智" userId="36bdf691fd3510be" providerId="LiveId" clId="{3914E719-BD8A-4426-894E-F0D2138B8BC4}" dt="2023-10-02T13:50:05.132" v="13725" actId="20577"/>
        <pc:sldMkLst>
          <pc:docMk/>
          <pc:sldMk cId="464656903" sldId="1484"/>
        </pc:sldMkLst>
        <pc:spChg chg="mod">
          <ac:chgData name="张 智" userId="36bdf691fd3510be" providerId="LiveId" clId="{3914E719-BD8A-4426-894E-F0D2138B8BC4}" dt="2023-10-02T13:47:47.383" v="13627" actId="20577"/>
          <ac:spMkLst>
            <pc:docMk/>
            <pc:sldMk cId="464656903" sldId="1484"/>
            <ac:spMk id="8" creationId="{42F06DDE-EED3-4EA8-BF84-1D3C35DFAAB9}"/>
          </ac:spMkLst>
        </pc:spChg>
      </pc:sldChg>
      <pc:sldChg chg="add del">
        <pc:chgData name="张 智" userId="36bdf691fd3510be" providerId="LiveId" clId="{3914E719-BD8A-4426-894E-F0D2138B8BC4}" dt="2023-09-27T14:49:10.441" v="1905" actId="2890"/>
        <pc:sldMkLst>
          <pc:docMk/>
          <pc:sldMk cId="1777345463" sldId="1484"/>
        </pc:sldMkLst>
      </pc:sldChg>
      <pc:sldChg chg="modSp add mod modNotesTx">
        <pc:chgData name="张 智" userId="36bdf691fd3510be" providerId="LiveId" clId="{3914E719-BD8A-4426-894E-F0D2138B8BC4}" dt="2023-10-02T13:55:13.683" v="13988" actId="20577"/>
        <pc:sldMkLst>
          <pc:docMk/>
          <pc:sldMk cId="2325069461" sldId="1485"/>
        </pc:sldMkLst>
        <pc:spChg chg="mod">
          <ac:chgData name="张 智" userId="36bdf691fd3510be" providerId="LiveId" clId="{3914E719-BD8A-4426-894E-F0D2138B8BC4}" dt="2023-10-02T13:52:52.380" v="13865" actId="20577"/>
          <ac:spMkLst>
            <pc:docMk/>
            <pc:sldMk cId="2325069461" sldId="1485"/>
            <ac:spMk id="8" creationId="{42F06DDE-EED3-4EA8-BF84-1D3C35DFAAB9}"/>
          </ac:spMkLst>
        </pc:spChg>
      </pc:sldChg>
      <pc:sldChg chg="add del">
        <pc:chgData name="张 智" userId="36bdf691fd3510be" providerId="LiveId" clId="{3914E719-BD8A-4426-894E-F0D2138B8BC4}" dt="2023-09-27T15:20:03.416" v="3018"/>
        <pc:sldMkLst>
          <pc:docMk/>
          <pc:sldMk cId="139245099" sldId="1486"/>
        </pc:sldMkLst>
      </pc:sldChg>
      <pc:sldChg chg="modSp add del mod">
        <pc:chgData name="张 智" userId="36bdf691fd3510be" providerId="LiveId" clId="{3914E719-BD8A-4426-894E-F0D2138B8BC4}" dt="2023-09-28T05:28:16.596" v="4035" actId="2696"/>
        <pc:sldMkLst>
          <pc:docMk/>
          <pc:sldMk cId="2086964019" sldId="1486"/>
        </pc:sldMkLst>
        <pc:spChg chg="mod">
          <ac:chgData name="张 智" userId="36bdf691fd3510be" providerId="LiveId" clId="{3914E719-BD8A-4426-894E-F0D2138B8BC4}" dt="2023-09-28T05:26:42.963" v="3998" actId="21"/>
          <ac:spMkLst>
            <pc:docMk/>
            <pc:sldMk cId="2086964019" sldId="1486"/>
            <ac:spMk id="8" creationId="{42F06DDE-EED3-4EA8-BF84-1D3C35DFAAB9}"/>
          </ac:spMkLst>
        </pc:spChg>
      </pc:sldChg>
      <pc:sldChg chg="modSp add mod modNotesTx">
        <pc:chgData name="张 智" userId="36bdf691fd3510be" providerId="LiveId" clId="{3914E719-BD8A-4426-894E-F0D2138B8BC4}" dt="2023-10-02T14:03:20.750" v="14809" actId="20577"/>
        <pc:sldMkLst>
          <pc:docMk/>
          <pc:sldMk cId="2242620271" sldId="1487"/>
        </pc:sldMkLst>
        <pc:spChg chg="mod">
          <ac:chgData name="张 智" userId="36bdf691fd3510be" providerId="LiveId" clId="{3914E719-BD8A-4426-894E-F0D2138B8BC4}" dt="2023-09-28T01:33:45.184" v="3104" actId="20577"/>
          <ac:spMkLst>
            <pc:docMk/>
            <pc:sldMk cId="2242620271" sldId="1487"/>
            <ac:spMk id="2" creationId="{00000000-0000-0000-0000-000000000000}"/>
          </ac:spMkLst>
        </pc:spChg>
        <pc:spChg chg="mod">
          <ac:chgData name="张 智" userId="36bdf691fd3510be" providerId="LiveId" clId="{3914E719-BD8A-4426-894E-F0D2138B8BC4}" dt="2023-10-02T13:58:22.081" v="14222" actId="20577"/>
          <ac:spMkLst>
            <pc:docMk/>
            <pc:sldMk cId="2242620271" sldId="1487"/>
            <ac:spMk id="8" creationId="{42F06DDE-EED3-4EA8-BF84-1D3C35DFAAB9}"/>
          </ac:spMkLst>
        </pc:spChg>
      </pc:sldChg>
      <pc:sldChg chg="modSp add mod modNotesTx">
        <pc:chgData name="张 智" userId="36bdf691fd3510be" providerId="LiveId" clId="{3914E719-BD8A-4426-894E-F0D2138B8BC4}" dt="2023-10-02T14:14:50.446" v="15109" actId="20577"/>
        <pc:sldMkLst>
          <pc:docMk/>
          <pc:sldMk cId="1193264337" sldId="1488"/>
        </pc:sldMkLst>
        <pc:spChg chg="mod">
          <ac:chgData name="张 智" userId="36bdf691fd3510be" providerId="LiveId" clId="{3914E719-BD8A-4426-894E-F0D2138B8BC4}" dt="2023-09-28T02:36:27.120" v="3902" actId="113"/>
          <ac:spMkLst>
            <pc:docMk/>
            <pc:sldMk cId="1193264337" sldId="1488"/>
            <ac:spMk id="8" creationId="{42F06DDE-EED3-4EA8-BF84-1D3C35DFAAB9}"/>
          </ac:spMkLst>
        </pc:spChg>
      </pc:sldChg>
      <pc:sldChg chg="modSp add mod modNotesTx">
        <pc:chgData name="张 智" userId="36bdf691fd3510be" providerId="LiveId" clId="{3914E719-BD8A-4426-894E-F0D2138B8BC4}" dt="2023-10-02T14:20:24.513" v="15454" actId="20577"/>
        <pc:sldMkLst>
          <pc:docMk/>
          <pc:sldMk cId="460078617" sldId="1489"/>
        </pc:sldMkLst>
        <pc:spChg chg="mod">
          <ac:chgData name="张 智" userId="36bdf691fd3510be" providerId="LiveId" clId="{3914E719-BD8A-4426-894E-F0D2138B8BC4}" dt="2023-09-28T02:41:14.856" v="3986" actId="20577"/>
          <ac:spMkLst>
            <pc:docMk/>
            <pc:sldMk cId="460078617" sldId="1489"/>
            <ac:spMk id="8" creationId="{42F06DDE-EED3-4EA8-BF84-1D3C35DFAAB9}"/>
          </ac:spMkLst>
        </pc:spChg>
      </pc:sldChg>
      <pc:sldChg chg="addSp delSp modSp add mod modNotesTx">
        <pc:chgData name="张 智" userId="36bdf691fd3510be" providerId="LiveId" clId="{3914E719-BD8A-4426-894E-F0D2138B8BC4}" dt="2023-10-02T14:21:44.055" v="15552" actId="20577"/>
        <pc:sldMkLst>
          <pc:docMk/>
          <pc:sldMk cId="2589407988" sldId="1490"/>
        </pc:sldMkLst>
        <pc:spChg chg="add del mod">
          <ac:chgData name="张 智" userId="36bdf691fd3510be" providerId="LiveId" clId="{3914E719-BD8A-4426-894E-F0D2138B8BC4}" dt="2023-09-28T02:37:38.063" v="3907" actId="478"/>
          <ac:spMkLst>
            <pc:docMk/>
            <pc:sldMk cId="2589407988" sldId="1490"/>
            <ac:spMk id="5" creationId="{E0AF0983-4303-4F10-9E73-9F883F0427D1}"/>
          </ac:spMkLst>
        </pc:spChg>
        <pc:spChg chg="add del mod">
          <ac:chgData name="张 智" userId="36bdf691fd3510be" providerId="LiveId" clId="{3914E719-BD8A-4426-894E-F0D2138B8BC4}" dt="2023-09-28T02:36:09.721" v="3898" actId="478"/>
          <ac:spMkLst>
            <pc:docMk/>
            <pc:sldMk cId="2589407988" sldId="1490"/>
            <ac:spMk id="6" creationId="{49E8D508-26F2-46A9-82F3-59F9D3D4545E}"/>
          </ac:spMkLst>
        </pc:spChg>
        <pc:spChg chg="add mod">
          <ac:chgData name="张 智" userId="36bdf691fd3510be" providerId="LiveId" clId="{3914E719-BD8A-4426-894E-F0D2138B8BC4}" dt="2023-09-28T02:36:06.930" v="3897" actId="1036"/>
          <ac:spMkLst>
            <pc:docMk/>
            <pc:sldMk cId="2589407988" sldId="1490"/>
            <ac:spMk id="7" creationId="{08366959-F1E2-4E4E-B6D9-ED2D2CA04CD2}"/>
          </ac:spMkLst>
        </pc:spChg>
        <pc:spChg chg="mod">
          <ac:chgData name="张 智" userId="36bdf691fd3510be" providerId="LiveId" clId="{3914E719-BD8A-4426-894E-F0D2138B8BC4}" dt="2023-09-28T02:32:29.196" v="3834" actId="20577"/>
          <ac:spMkLst>
            <pc:docMk/>
            <pc:sldMk cId="2589407988" sldId="1490"/>
            <ac:spMk id="8" creationId="{42F06DDE-EED3-4EA8-BF84-1D3C35DFAAB9}"/>
          </ac:spMkLst>
        </pc:spChg>
        <pc:spChg chg="add del mod">
          <ac:chgData name="张 智" userId="36bdf691fd3510be" providerId="LiveId" clId="{3914E719-BD8A-4426-894E-F0D2138B8BC4}" dt="2023-09-28T02:37:38.063" v="3907" actId="478"/>
          <ac:spMkLst>
            <pc:docMk/>
            <pc:sldMk cId="2589407988" sldId="1490"/>
            <ac:spMk id="9" creationId="{1EC54FA0-E9BB-4C1D-BFBA-9A87EF5B6BEA}"/>
          </ac:spMkLst>
        </pc:spChg>
        <pc:picChg chg="add del mod">
          <ac:chgData name="张 智" userId="36bdf691fd3510be" providerId="LiveId" clId="{3914E719-BD8A-4426-894E-F0D2138B8BC4}" dt="2023-09-28T02:37:38.063" v="3907" actId="478"/>
          <ac:picMkLst>
            <pc:docMk/>
            <pc:sldMk cId="2589407988" sldId="1490"/>
            <ac:picMk id="4" creationId="{F26831A5-A7D1-4018-9945-76E2AABDF147}"/>
          </ac:picMkLst>
        </pc:picChg>
      </pc:sldChg>
      <pc:sldChg chg="delSp modSp add mod modNotesTx">
        <pc:chgData name="张 智" userId="36bdf691fd3510be" providerId="LiveId" clId="{3914E719-BD8A-4426-894E-F0D2138B8BC4}" dt="2023-10-02T14:45:27.933" v="15848" actId="20577"/>
        <pc:sldMkLst>
          <pc:docMk/>
          <pc:sldMk cId="112148570" sldId="1491"/>
        </pc:sldMkLst>
        <pc:spChg chg="mod">
          <ac:chgData name="张 智" userId="36bdf691fd3510be" providerId="LiveId" clId="{3914E719-BD8A-4426-894E-F0D2138B8BC4}" dt="2023-09-28T02:37:57.163" v="3919" actId="1076"/>
          <ac:spMkLst>
            <pc:docMk/>
            <pc:sldMk cId="112148570" sldId="1491"/>
            <ac:spMk id="2" creationId="{00000000-0000-0000-0000-000000000000}"/>
          </ac:spMkLst>
        </pc:spChg>
        <pc:spChg chg="del mod">
          <ac:chgData name="张 智" userId="36bdf691fd3510be" providerId="LiveId" clId="{3914E719-BD8A-4426-894E-F0D2138B8BC4}" dt="2023-09-28T05:26:05.464" v="3997" actId="478"/>
          <ac:spMkLst>
            <pc:docMk/>
            <pc:sldMk cId="112148570" sldId="1491"/>
            <ac:spMk id="5" creationId="{E0AF0983-4303-4F10-9E73-9F883F0427D1}"/>
          </ac:spMkLst>
        </pc:spChg>
        <pc:spChg chg="del mod">
          <ac:chgData name="张 智" userId="36bdf691fd3510be" providerId="LiveId" clId="{3914E719-BD8A-4426-894E-F0D2138B8BC4}" dt="2023-09-28T05:25:53.486" v="3996" actId="478"/>
          <ac:spMkLst>
            <pc:docMk/>
            <pc:sldMk cId="112148570" sldId="1491"/>
            <ac:spMk id="7" creationId="{08366959-F1E2-4E4E-B6D9-ED2D2CA04CD2}"/>
          </ac:spMkLst>
        </pc:spChg>
        <pc:spChg chg="mod">
          <ac:chgData name="张 智" userId="36bdf691fd3510be" providerId="LiveId" clId="{3914E719-BD8A-4426-894E-F0D2138B8BC4}" dt="2023-09-28T02:37:54.635" v="3918" actId="1076"/>
          <ac:spMkLst>
            <pc:docMk/>
            <pc:sldMk cId="112148570" sldId="1491"/>
            <ac:spMk id="8" creationId="{42F06DDE-EED3-4EA8-BF84-1D3C35DFAAB9}"/>
          </ac:spMkLst>
        </pc:spChg>
        <pc:spChg chg="del mod">
          <ac:chgData name="张 智" userId="36bdf691fd3510be" providerId="LiveId" clId="{3914E719-BD8A-4426-894E-F0D2138B8BC4}" dt="2023-09-28T05:25:52.305" v="3995" actId="478"/>
          <ac:spMkLst>
            <pc:docMk/>
            <pc:sldMk cId="112148570" sldId="1491"/>
            <ac:spMk id="9" creationId="{1EC54FA0-E9BB-4C1D-BFBA-9A87EF5B6BEA}"/>
          </ac:spMkLst>
        </pc:spChg>
        <pc:picChg chg="mod">
          <ac:chgData name="张 智" userId="36bdf691fd3510be" providerId="LiveId" clId="{3914E719-BD8A-4426-894E-F0D2138B8BC4}" dt="2023-09-28T02:37:50.045" v="3917" actId="1035"/>
          <ac:picMkLst>
            <pc:docMk/>
            <pc:sldMk cId="112148570" sldId="1491"/>
            <ac:picMk id="4" creationId="{F26831A5-A7D1-4018-9945-76E2AABDF147}"/>
          </ac:picMkLst>
        </pc:picChg>
      </pc:sldChg>
      <pc:sldChg chg="modSp add mod modNotesTx">
        <pc:chgData name="张 智" userId="36bdf691fd3510be" providerId="LiveId" clId="{3914E719-BD8A-4426-894E-F0D2138B8BC4}" dt="2023-09-28T05:54:10.621" v="4502" actId="20577"/>
        <pc:sldMkLst>
          <pc:docMk/>
          <pc:sldMk cId="3241189200" sldId="1492"/>
        </pc:sldMkLst>
        <pc:spChg chg="mod">
          <ac:chgData name="张 智" userId="36bdf691fd3510be" providerId="LiveId" clId="{3914E719-BD8A-4426-894E-F0D2138B8BC4}" dt="2023-09-28T05:49:47.460" v="4394" actId="1037"/>
          <ac:spMkLst>
            <pc:docMk/>
            <pc:sldMk cId="3241189200" sldId="1492"/>
            <ac:spMk id="5" creationId="{260D744D-12F3-46D5-9174-097AAD5E63B5}"/>
          </ac:spMkLst>
        </pc:spChg>
        <pc:spChg chg="mod">
          <ac:chgData name="张 智" userId="36bdf691fd3510be" providerId="LiveId" clId="{3914E719-BD8A-4426-894E-F0D2138B8BC4}" dt="2023-09-28T05:48:13.830" v="4315" actId="20577"/>
          <ac:spMkLst>
            <pc:docMk/>
            <pc:sldMk cId="3241189200" sldId="1492"/>
            <ac:spMk id="8" creationId="{42F06DDE-EED3-4EA8-BF84-1D3C35DFAAB9}"/>
          </ac:spMkLst>
        </pc:spChg>
        <pc:picChg chg="mod">
          <ac:chgData name="张 智" userId="36bdf691fd3510be" providerId="LiveId" clId="{3914E719-BD8A-4426-894E-F0D2138B8BC4}" dt="2023-09-28T05:49:39.403" v="4384" actId="1076"/>
          <ac:picMkLst>
            <pc:docMk/>
            <pc:sldMk cId="3241189200" sldId="1492"/>
            <ac:picMk id="4" creationId="{FCEB04C1-F78E-4DAE-ABD7-E9C6C00E3FDA}"/>
          </ac:picMkLst>
        </pc:picChg>
      </pc:sldChg>
      <pc:sldChg chg="modSp add mod modNotesTx">
        <pc:chgData name="张 智" userId="36bdf691fd3510be" providerId="LiveId" clId="{3914E719-BD8A-4426-894E-F0D2138B8BC4}" dt="2023-10-02T14:49:52.932" v="15874" actId="20577"/>
        <pc:sldMkLst>
          <pc:docMk/>
          <pc:sldMk cId="2471273769" sldId="1493"/>
        </pc:sldMkLst>
        <pc:spChg chg="mod">
          <ac:chgData name="张 智" userId="36bdf691fd3510be" providerId="LiveId" clId="{3914E719-BD8A-4426-894E-F0D2138B8BC4}" dt="2023-09-28T05:45:07.406" v="4238" actId="207"/>
          <ac:spMkLst>
            <pc:docMk/>
            <pc:sldMk cId="2471273769" sldId="1493"/>
            <ac:spMk id="8" creationId="{42F06DDE-EED3-4EA8-BF84-1D3C35DFAAB9}"/>
          </ac:spMkLst>
        </pc:spChg>
      </pc:sldChg>
      <pc:sldChg chg="modSp add mod modNotesTx">
        <pc:chgData name="张 智" userId="36bdf691fd3510be" providerId="LiveId" clId="{3914E719-BD8A-4426-894E-F0D2138B8BC4}" dt="2023-10-02T14:53:48.662" v="16182" actId="20577"/>
        <pc:sldMkLst>
          <pc:docMk/>
          <pc:sldMk cId="63803966" sldId="1494"/>
        </pc:sldMkLst>
        <pc:spChg chg="mod">
          <ac:chgData name="张 智" userId="36bdf691fd3510be" providerId="LiveId" clId="{3914E719-BD8A-4426-894E-F0D2138B8BC4}" dt="2023-09-28T05:50:00.300" v="4403" actId="1037"/>
          <ac:spMkLst>
            <pc:docMk/>
            <pc:sldMk cId="63803966" sldId="1494"/>
            <ac:spMk id="5" creationId="{260D744D-12F3-46D5-9174-097AAD5E63B5}"/>
          </ac:spMkLst>
        </pc:spChg>
        <pc:spChg chg="mod">
          <ac:chgData name="张 智" userId="36bdf691fd3510be" providerId="LiveId" clId="{3914E719-BD8A-4426-894E-F0D2138B8BC4}" dt="2023-09-28T05:49:31.465" v="4382" actId="20577"/>
          <ac:spMkLst>
            <pc:docMk/>
            <pc:sldMk cId="63803966" sldId="1494"/>
            <ac:spMk id="8" creationId="{42F06DDE-EED3-4EA8-BF84-1D3C35DFAAB9}"/>
          </ac:spMkLst>
        </pc:spChg>
      </pc:sldChg>
      <pc:sldChg chg="addSp delSp modSp add mod ord modNotesTx">
        <pc:chgData name="张 智" userId="36bdf691fd3510be" providerId="LiveId" clId="{3914E719-BD8A-4426-894E-F0D2138B8BC4}" dt="2023-10-02T23:24:23.933" v="17249" actId="20577"/>
        <pc:sldMkLst>
          <pc:docMk/>
          <pc:sldMk cId="2565871223" sldId="1495"/>
        </pc:sldMkLst>
        <pc:spChg chg="del mod">
          <ac:chgData name="张 智" userId="36bdf691fd3510be" providerId="LiveId" clId="{3914E719-BD8A-4426-894E-F0D2138B8BC4}" dt="2023-09-28T08:09:12.528" v="5294" actId="478"/>
          <ac:spMkLst>
            <pc:docMk/>
            <pc:sldMk cId="2565871223" sldId="1495"/>
            <ac:spMk id="3" creationId="{BB8AF28A-05A6-B241-A132-267BC84021CD}"/>
          </ac:spMkLst>
        </pc:spChg>
        <pc:spChg chg="add del mod">
          <ac:chgData name="张 智" userId="36bdf691fd3510be" providerId="LiveId" clId="{3914E719-BD8A-4426-894E-F0D2138B8BC4}" dt="2023-09-28T08:09:15.129" v="5295" actId="478"/>
          <ac:spMkLst>
            <pc:docMk/>
            <pc:sldMk cId="2565871223" sldId="1495"/>
            <ac:spMk id="4" creationId="{B9703FAB-E8B5-4CE3-9671-850B6E06A5A8}"/>
          </ac:spMkLst>
        </pc:spChg>
        <pc:spChg chg="mod">
          <ac:chgData name="张 智" userId="36bdf691fd3510be" providerId="LiveId" clId="{3914E719-BD8A-4426-894E-F0D2138B8BC4}" dt="2023-10-02T15:07:39.954" v="16932" actId="20577"/>
          <ac:spMkLst>
            <pc:docMk/>
            <pc:sldMk cId="2565871223" sldId="1495"/>
            <ac:spMk id="8" creationId="{9FC0968C-C2BC-48E7-B9CA-52B761B22FDC}"/>
          </ac:spMkLst>
        </pc:spChg>
        <pc:picChg chg="add mod">
          <ac:chgData name="张 智" userId="36bdf691fd3510be" providerId="LiveId" clId="{3914E719-BD8A-4426-894E-F0D2138B8BC4}" dt="2023-09-28T08:13:05.689" v="5378" actId="1076"/>
          <ac:picMkLst>
            <pc:docMk/>
            <pc:sldMk cId="2565871223" sldId="1495"/>
            <ac:picMk id="6" creationId="{596035F9-829A-4CAB-AB77-6950AABC64C3}"/>
          </ac:picMkLst>
        </pc:picChg>
        <pc:picChg chg="del">
          <ac:chgData name="张 智" userId="36bdf691fd3510be" providerId="LiveId" clId="{3914E719-BD8A-4426-894E-F0D2138B8BC4}" dt="2023-09-28T08:03:04.538" v="5182" actId="478"/>
          <ac:picMkLst>
            <pc:docMk/>
            <pc:sldMk cId="2565871223" sldId="1495"/>
            <ac:picMk id="7" creationId="{6A7CFC15-AC47-4BCA-A054-D752EF08A1DE}"/>
          </ac:picMkLst>
        </pc:picChg>
      </pc:sldChg>
      <pc:sldChg chg="addSp delSp modSp add mod modNotesTx">
        <pc:chgData name="张 智" userId="36bdf691fd3510be" providerId="LiveId" clId="{3914E719-BD8A-4426-894E-F0D2138B8BC4}" dt="2023-09-30T14:17:29.126" v="10595" actId="1076"/>
        <pc:sldMkLst>
          <pc:docMk/>
          <pc:sldMk cId="3139035420" sldId="1496"/>
        </pc:sldMkLst>
        <pc:spChg chg="mod">
          <ac:chgData name="张 智" userId="36bdf691fd3510be" providerId="LiveId" clId="{3914E719-BD8A-4426-894E-F0D2138B8BC4}" dt="2023-09-30T14:15:46.646" v="10576" actId="1076"/>
          <ac:spMkLst>
            <pc:docMk/>
            <pc:sldMk cId="3139035420" sldId="1496"/>
            <ac:spMk id="2" creationId="{00000000-0000-0000-0000-000000000000}"/>
          </ac:spMkLst>
        </pc:spChg>
        <pc:spChg chg="del">
          <ac:chgData name="张 智" userId="36bdf691fd3510be" providerId="LiveId" clId="{3914E719-BD8A-4426-894E-F0D2138B8BC4}" dt="2023-09-28T08:42:13.901" v="5792" actId="478"/>
          <ac:spMkLst>
            <pc:docMk/>
            <pc:sldMk cId="3139035420" sldId="1496"/>
            <ac:spMk id="6" creationId="{BE54864F-A0EF-4294-B4E6-7FF5B282A762}"/>
          </ac:spMkLst>
        </pc:spChg>
        <pc:picChg chg="add del mod">
          <ac:chgData name="张 智" userId="36bdf691fd3510be" providerId="LiveId" clId="{3914E719-BD8A-4426-894E-F0D2138B8BC4}" dt="2023-09-30T14:17:26.980" v="10593" actId="478"/>
          <ac:picMkLst>
            <pc:docMk/>
            <pc:sldMk cId="3139035420" sldId="1496"/>
            <ac:picMk id="4" creationId="{5FDEA9CB-2A69-4404-8CF7-377D59FFF338}"/>
          </ac:picMkLst>
        </pc:picChg>
        <pc:picChg chg="add mod">
          <ac:chgData name="张 智" userId="36bdf691fd3510be" providerId="LiveId" clId="{3914E719-BD8A-4426-894E-F0D2138B8BC4}" dt="2023-09-30T14:17:29.126" v="10595" actId="1076"/>
          <ac:picMkLst>
            <pc:docMk/>
            <pc:sldMk cId="3139035420" sldId="1496"/>
            <ac:picMk id="6" creationId="{C4A586A0-AD1E-4DD3-ACAC-4B31884771C8}"/>
          </ac:picMkLst>
        </pc:picChg>
      </pc:sldChg>
      <pc:sldChg chg="add del">
        <pc:chgData name="张 智" userId="36bdf691fd3510be" providerId="LiveId" clId="{3914E719-BD8A-4426-894E-F0D2138B8BC4}" dt="2023-09-29T02:52:53.688" v="7146" actId="2696"/>
        <pc:sldMkLst>
          <pc:docMk/>
          <pc:sldMk cId="2433371449" sldId="1497"/>
        </pc:sldMkLst>
      </pc:sldChg>
      <pc:sldChg chg="add del">
        <pc:chgData name="张 智" userId="36bdf691fd3510be" providerId="LiveId" clId="{3914E719-BD8A-4426-894E-F0D2138B8BC4}" dt="2023-09-29T02:22:46.659" v="6389" actId="2696"/>
        <pc:sldMkLst>
          <pc:docMk/>
          <pc:sldMk cId="1814785286" sldId="1498"/>
        </pc:sldMkLst>
      </pc:sldChg>
      <pc:sldChg chg="addSp delSp modSp add mod modNotesTx">
        <pc:chgData name="张 智" userId="36bdf691fd3510be" providerId="LiveId" clId="{3914E719-BD8A-4426-894E-F0D2138B8BC4}" dt="2023-09-29T08:39:52.589" v="9559" actId="478"/>
        <pc:sldMkLst>
          <pc:docMk/>
          <pc:sldMk cId="3651736156" sldId="1498"/>
        </pc:sldMkLst>
        <pc:spChg chg="add del mod">
          <ac:chgData name="张 智" userId="36bdf691fd3510be" providerId="LiveId" clId="{3914E719-BD8A-4426-894E-F0D2138B8BC4}" dt="2023-09-29T02:22:57.988" v="6392"/>
          <ac:spMkLst>
            <pc:docMk/>
            <pc:sldMk cId="3651736156" sldId="1498"/>
            <ac:spMk id="5" creationId="{EB778940-304A-412C-B4B0-E165B1E59AE1}"/>
          </ac:spMkLst>
        </pc:spChg>
        <pc:spChg chg="add mod">
          <ac:chgData name="张 智" userId="36bdf691fd3510be" providerId="LiveId" clId="{3914E719-BD8A-4426-894E-F0D2138B8BC4}" dt="2023-09-29T08:24:20.615" v="9484" actId="20577"/>
          <ac:spMkLst>
            <pc:docMk/>
            <pc:sldMk cId="3651736156" sldId="1498"/>
            <ac:spMk id="6" creationId="{F04AF182-05A3-45BC-8B4D-CF508F84FE24}"/>
          </ac:spMkLst>
        </pc:spChg>
        <pc:spChg chg="add mod">
          <ac:chgData name="张 智" userId="36bdf691fd3510be" providerId="LiveId" clId="{3914E719-BD8A-4426-894E-F0D2138B8BC4}" dt="2023-09-29T08:25:18.819" v="9488"/>
          <ac:spMkLst>
            <pc:docMk/>
            <pc:sldMk cId="3651736156" sldId="1498"/>
            <ac:spMk id="7" creationId="{797D7F7E-BE4E-44AD-8A61-E5D817084829}"/>
          </ac:spMkLst>
        </pc:spChg>
        <pc:spChg chg="del mod">
          <ac:chgData name="张 智" userId="36bdf691fd3510be" providerId="LiveId" clId="{3914E719-BD8A-4426-894E-F0D2138B8BC4}" dt="2023-09-29T08:25:18.332" v="9487" actId="478"/>
          <ac:spMkLst>
            <pc:docMk/>
            <pc:sldMk cId="3651736156" sldId="1498"/>
            <ac:spMk id="8" creationId="{12814F2B-A91D-401C-9E11-120227B4B658}"/>
          </ac:spMkLst>
        </pc:spChg>
        <pc:picChg chg="add del mod">
          <ac:chgData name="张 智" userId="36bdf691fd3510be" providerId="LiveId" clId="{3914E719-BD8A-4426-894E-F0D2138B8BC4}" dt="2023-09-29T08:39:52.589" v="9559" actId="478"/>
          <ac:picMkLst>
            <pc:docMk/>
            <pc:sldMk cId="3651736156" sldId="1498"/>
            <ac:picMk id="4" creationId="{1AC14646-50E3-4F95-A617-A51DE080190B}"/>
          </ac:picMkLst>
        </pc:picChg>
        <pc:picChg chg="add del mod">
          <ac:chgData name="张 智" userId="36bdf691fd3510be" providerId="LiveId" clId="{3914E719-BD8A-4426-894E-F0D2138B8BC4}" dt="2023-09-29T08:39:39.656" v="9554" actId="478"/>
          <ac:picMkLst>
            <pc:docMk/>
            <pc:sldMk cId="3651736156" sldId="1498"/>
            <ac:picMk id="11" creationId="{7EBB5611-24B0-4301-A6C6-E018CE83FE87}"/>
          </ac:picMkLst>
        </pc:picChg>
        <pc:picChg chg="add del mod">
          <ac:chgData name="张 智" userId="36bdf691fd3510be" providerId="LiveId" clId="{3914E719-BD8A-4426-894E-F0D2138B8BC4}" dt="2023-09-29T08:39:51.976" v="9558" actId="478"/>
          <ac:picMkLst>
            <pc:docMk/>
            <pc:sldMk cId="3651736156" sldId="1498"/>
            <ac:picMk id="13" creationId="{D77F7B14-7C50-4AD6-BDD8-6BEE402DCB03}"/>
          </ac:picMkLst>
        </pc:picChg>
      </pc:sldChg>
      <pc:sldChg chg="delSp add del mod">
        <pc:chgData name="张 智" userId="36bdf691fd3510be" providerId="LiveId" clId="{3914E719-BD8A-4426-894E-F0D2138B8BC4}" dt="2023-09-29T02:40:57.828" v="7102" actId="2696"/>
        <pc:sldMkLst>
          <pc:docMk/>
          <pc:sldMk cId="2253840842" sldId="1499"/>
        </pc:sldMkLst>
        <pc:picChg chg="del">
          <ac:chgData name="张 智" userId="36bdf691fd3510be" providerId="LiveId" clId="{3914E719-BD8A-4426-894E-F0D2138B8BC4}" dt="2023-09-29T02:25:41.717" v="6523" actId="478"/>
          <ac:picMkLst>
            <pc:docMk/>
            <pc:sldMk cId="2253840842" sldId="1499"/>
            <ac:picMk id="5" creationId="{033AF593-E225-482A-9D01-3AFAA6340E8A}"/>
          </ac:picMkLst>
        </pc:picChg>
        <pc:picChg chg="del">
          <ac:chgData name="张 智" userId="36bdf691fd3510be" providerId="LiveId" clId="{3914E719-BD8A-4426-894E-F0D2138B8BC4}" dt="2023-09-29T02:25:41.297" v="6522" actId="478"/>
          <ac:picMkLst>
            <pc:docMk/>
            <pc:sldMk cId="2253840842" sldId="1499"/>
            <ac:picMk id="9" creationId="{FD0E20D2-7633-4E03-B7FE-FCF25BD524EF}"/>
          </ac:picMkLst>
        </pc:picChg>
        <pc:picChg chg="del">
          <ac:chgData name="张 智" userId="36bdf691fd3510be" providerId="LiveId" clId="{3914E719-BD8A-4426-894E-F0D2138B8BC4}" dt="2023-09-29T02:25:40.639" v="6521" actId="478"/>
          <ac:picMkLst>
            <pc:docMk/>
            <pc:sldMk cId="2253840842" sldId="1499"/>
            <ac:picMk id="13" creationId="{EC6E4D08-FEB3-445A-9116-DBC7DA64AB22}"/>
          </ac:picMkLst>
        </pc:picChg>
      </pc:sldChg>
      <pc:sldChg chg="addSp delSp modSp add mod ord modNotesTx">
        <pc:chgData name="张 智" userId="36bdf691fd3510be" providerId="LiveId" clId="{3914E719-BD8A-4426-894E-F0D2138B8BC4}" dt="2023-09-30T13:54:59.429" v="10364" actId="1076"/>
        <pc:sldMkLst>
          <pc:docMk/>
          <pc:sldMk cId="1412858211" sldId="1500"/>
        </pc:sldMkLst>
        <pc:spChg chg="add del mod">
          <ac:chgData name="张 智" userId="36bdf691fd3510be" providerId="LiveId" clId="{3914E719-BD8A-4426-894E-F0D2138B8BC4}" dt="2023-09-30T13:54:51.699" v="10362" actId="478"/>
          <ac:spMkLst>
            <pc:docMk/>
            <pc:sldMk cId="1412858211" sldId="1500"/>
            <ac:spMk id="3" creationId="{A2E8BC16-B536-4F9F-9CF0-1ACB89BC7C9D}"/>
          </ac:spMkLst>
        </pc:spChg>
        <pc:spChg chg="del">
          <ac:chgData name="张 智" userId="36bdf691fd3510be" providerId="LiveId" clId="{3914E719-BD8A-4426-894E-F0D2138B8BC4}" dt="2023-09-29T02:28:42.422" v="6569" actId="478"/>
          <ac:spMkLst>
            <pc:docMk/>
            <pc:sldMk cId="1412858211" sldId="1500"/>
            <ac:spMk id="4" creationId="{AD8D75CB-452C-45A4-8A91-EB7D1FEE257C}"/>
          </ac:spMkLst>
        </pc:spChg>
        <pc:spChg chg="add mod">
          <ac:chgData name="张 智" userId="36bdf691fd3510be" providerId="LiveId" clId="{3914E719-BD8A-4426-894E-F0D2138B8BC4}" dt="2023-09-30T13:54:59.429" v="10364" actId="1076"/>
          <ac:spMkLst>
            <pc:docMk/>
            <pc:sldMk cId="1412858211" sldId="1500"/>
            <ac:spMk id="7" creationId="{DE84645E-80FD-48C4-B2BE-FDD84C874037}"/>
          </ac:spMkLst>
        </pc:spChg>
        <pc:spChg chg="del">
          <ac:chgData name="张 智" userId="36bdf691fd3510be" providerId="LiveId" clId="{3914E719-BD8A-4426-894E-F0D2138B8BC4}" dt="2023-09-30T13:54:49.602" v="10361" actId="478"/>
          <ac:spMkLst>
            <pc:docMk/>
            <pc:sldMk cId="1412858211" sldId="1500"/>
            <ac:spMk id="8" creationId="{4D64C4E8-8CDA-4D5D-B353-D9125A34217E}"/>
          </ac:spMkLst>
        </pc:spChg>
        <pc:spChg chg="add del mod">
          <ac:chgData name="张 智" userId="36bdf691fd3510be" providerId="LiveId" clId="{3914E719-BD8A-4426-894E-F0D2138B8BC4}" dt="2023-09-29T02:30:13.276" v="6616"/>
          <ac:spMkLst>
            <pc:docMk/>
            <pc:sldMk cId="1412858211" sldId="1500"/>
            <ac:spMk id="10" creationId="{E164339F-CF9C-446D-BD78-2388325DC486}"/>
          </ac:spMkLst>
        </pc:spChg>
        <pc:picChg chg="del">
          <ac:chgData name="张 智" userId="36bdf691fd3510be" providerId="LiveId" clId="{3914E719-BD8A-4426-894E-F0D2138B8BC4}" dt="2023-09-29T02:28:42.422" v="6569" actId="478"/>
          <ac:picMkLst>
            <pc:docMk/>
            <pc:sldMk cId="1412858211" sldId="1500"/>
            <ac:picMk id="5" creationId="{033AF593-E225-482A-9D01-3AFAA6340E8A}"/>
          </ac:picMkLst>
        </pc:picChg>
        <pc:picChg chg="del">
          <ac:chgData name="张 智" userId="36bdf691fd3510be" providerId="LiveId" clId="{3914E719-BD8A-4426-894E-F0D2138B8BC4}" dt="2023-09-29T02:28:42.422" v="6569" actId="478"/>
          <ac:picMkLst>
            <pc:docMk/>
            <pc:sldMk cId="1412858211" sldId="1500"/>
            <ac:picMk id="9" creationId="{FD0E20D2-7633-4E03-B7FE-FCF25BD524EF}"/>
          </ac:picMkLst>
        </pc:picChg>
        <pc:picChg chg="mod">
          <ac:chgData name="张 智" userId="36bdf691fd3510be" providerId="LiveId" clId="{3914E719-BD8A-4426-894E-F0D2138B8BC4}" dt="2023-09-30T13:54:56.372" v="10363" actId="1076"/>
          <ac:picMkLst>
            <pc:docMk/>
            <pc:sldMk cId="1412858211" sldId="1500"/>
            <ac:picMk id="13" creationId="{EC6E4D08-FEB3-445A-9116-DBC7DA64AB22}"/>
          </ac:picMkLst>
        </pc:picChg>
      </pc:sldChg>
      <pc:sldChg chg="addSp delSp modSp add del mod">
        <pc:chgData name="张 智" userId="36bdf691fd3510be" providerId="LiveId" clId="{3914E719-BD8A-4426-894E-F0D2138B8BC4}" dt="2023-09-29T08:23:03.709" v="9457" actId="2696"/>
        <pc:sldMkLst>
          <pc:docMk/>
          <pc:sldMk cId="1974330356" sldId="1501"/>
        </pc:sldMkLst>
        <pc:picChg chg="add del mod">
          <ac:chgData name="张 智" userId="36bdf691fd3510be" providerId="LiveId" clId="{3914E719-BD8A-4426-894E-F0D2138B8BC4}" dt="2023-09-29T07:54:17.273" v="8628" actId="21"/>
          <ac:picMkLst>
            <pc:docMk/>
            <pc:sldMk cId="1974330356" sldId="1501"/>
            <ac:picMk id="9" creationId="{084B8433-CBCE-4EFF-99FF-191733BA86BC}"/>
          </ac:picMkLst>
        </pc:picChg>
        <pc:picChg chg="del">
          <ac:chgData name="张 智" userId="36bdf691fd3510be" providerId="LiveId" clId="{3914E719-BD8A-4426-894E-F0D2138B8BC4}" dt="2023-09-29T08:17:11.507" v="9279" actId="21"/>
          <ac:picMkLst>
            <pc:docMk/>
            <pc:sldMk cId="1974330356" sldId="1501"/>
            <ac:picMk id="10" creationId="{F7591CC8-A678-4F4C-8550-A6E5FB39434E}"/>
          </ac:picMkLst>
        </pc:picChg>
        <pc:picChg chg="del">
          <ac:chgData name="张 智" userId="36bdf691fd3510be" providerId="LiveId" clId="{3914E719-BD8A-4426-894E-F0D2138B8BC4}" dt="2023-09-29T08:16:59.834" v="9274" actId="21"/>
          <ac:picMkLst>
            <pc:docMk/>
            <pc:sldMk cId="1974330356" sldId="1501"/>
            <ac:picMk id="12" creationId="{DA986D2C-1270-4D3B-9CA7-5795FC03F821}"/>
          </ac:picMkLst>
        </pc:picChg>
        <pc:picChg chg="del">
          <ac:chgData name="张 智" userId="36bdf691fd3510be" providerId="LiveId" clId="{3914E719-BD8A-4426-894E-F0D2138B8BC4}" dt="2023-09-29T06:58:01.664" v="8043" actId="21"/>
          <ac:picMkLst>
            <pc:docMk/>
            <pc:sldMk cId="1974330356" sldId="1501"/>
            <ac:picMk id="14" creationId="{51C177D1-7831-4F7A-9852-E2654E0269C1}"/>
          </ac:picMkLst>
        </pc:picChg>
      </pc:sldChg>
      <pc:sldChg chg="addSp delSp modSp add mod modNotesTx">
        <pc:chgData name="张 智" userId="36bdf691fd3510be" providerId="LiveId" clId="{3914E719-BD8A-4426-894E-F0D2138B8BC4}" dt="2023-09-29T08:16:13.045" v="9272" actId="14100"/>
        <pc:sldMkLst>
          <pc:docMk/>
          <pc:sldMk cId="2164289362" sldId="1502"/>
        </pc:sldMkLst>
        <pc:spChg chg="del">
          <ac:chgData name="张 智" userId="36bdf691fd3510be" providerId="LiveId" clId="{3914E719-BD8A-4426-894E-F0D2138B8BC4}" dt="2023-09-29T08:16:03.838" v="9261" actId="478"/>
          <ac:spMkLst>
            <pc:docMk/>
            <pc:sldMk cId="2164289362" sldId="1502"/>
            <ac:spMk id="2" creationId="{217D76EF-16F6-0343-93E1-BDA3293D7403}"/>
          </ac:spMkLst>
        </pc:spChg>
        <pc:spChg chg="del">
          <ac:chgData name="张 智" userId="36bdf691fd3510be" providerId="LiveId" clId="{3914E719-BD8A-4426-894E-F0D2138B8BC4}" dt="2023-09-29T08:15:04.300" v="9241" actId="478"/>
          <ac:spMkLst>
            <pc:docMk/>
            <pc:sldMk cId="2164289362" sldId="1502"/>
            <ac:spMk id="3" creationId="{BB8AF28A-05A6-B241-A132-267BC84021CD}"/>
          </ac:spMkLst>
        </pc:spChg>
        <pc:spChg chg="add del mod">
          <ac:chgData name="张 智" userId="36bdf691fd3510be" providerId="LiveId" clId="{3914E719-BD8A-4426-894E-F0D2138B8BC4}" dt="2023-09-29T08:15:06.005" v="9242" actId="478"/>
          <ac:spMkLst>
            <pc:docMk/>
            <pc:sldMk cId="2164289362" sldId="1502"/>
            <ac:spMk id="5" creationId="{5E469FED-DABF-42BC-AC09-FAFFE319B5BC}"/>
          </ac:spMkLst>
        </pc:spChg>
        <pc:spChg chg="add del mod">
          <ac:chgData name="张 智" userId="36bdf691fd3510be" providerId="LiveId" clId="{3914E719-BD8A-4426-894E-F0D2138B8BC4}" dt="2023-09-29T07:53:58.614" v="8625" actId="21"/>
          <ac:spMkLst>
            <pc:docMk/>
            <pc:sldMk cId="2164289362" sldId="1502"/>
            <ac:spMk id="6" creationId="{FFAAE35D-38CE-4136-8D4D-3D8F0445C7CF}"/>
          </ac:spMkLst>
        </pc:spChg>
        <pc:spChg chg="add del mod">
          <ac:chgData name="张 智" userId="36bdf691fd3510be" providerId="LiveId" clId="{3914E719-BD8A-4426-894E-F0D2138B8BC4}" dt="2023-09-29T08:16:05.565" v="9262" actId="478"/>
          <ac:spMkLst>
            <pc:docMk/>
            <pc:sldMk cId="2164289362" sldId="1502"/>
            <ac:spMk id="11" creationId="{96F8CEB2-7785-422C-B748-F618032DE89F}"/>
          </ac:spMkLst>
        </pc:spChg>
        <pc:spChg chg="add mod">
          <ac:chgData name="张 智" userId="36bdf691fd3510be" providerId="LiveId" clId="{3914E719-BD8A-4426-894E-F0D2138B8BC4}" dt="2023-09-29T08:16:13.045" v="9272" actId="14100"/>
          <ac:spMkLst>
            <pc:docMk/>
            <pc:sldMk cId="2164289362" sldId="1502"/>
            <ac:spMk id="14" creationId="{704574DD-B052-4B4E-A18B-42E9DB41BE53}"/>
          </ac:spMkLst>
        </pc:spChg>
        <pc:picChg chg="mod">
          <ac:chgData name="张 智" userId="36bdf691fd3510be" providerId="LiveId" clId="{3914E719-BD8A-4426-894E-F0D2138B8BC4}" dt="2023-09-29T08:15:27.677" v="9246" actId="1076"/>
          <ac:picMkLst>
            <pc:docMk/>
            <pc:sldMk cId="2164289362" sldId="1502"/>
            <ac:picMk id="18" creationId="{EEE08E9F-E7EF-4C8B-B1FC-60D5D7757ABC}"/>
          </ac:picMkLst>
        </pc:picChg>
        <pc:picChg chg="mod">
          <ac:chgData name="张 智" userId="36bdf691fd3510be" providerId="LiveId" clId="{3914E719-BD8A-4426-894E-F0D2138B8BC4}" dt="2023-09-29T08:15:31.029" v="9248" actId="1076"/>
          <ac:picMkLst>
            <pc:docMk/>
            <pc:sldMk cId="2164289362" sldId="1502"/>
            <ac:picMk id="20" creationId="{DF4B8117-46D2-444E-A841-4891D84A2572}"/>
          </ac:picMkLst>
        </pc:picChg>
        <pc:cxnChg chg="add mod">
          <ac:chgData name="张 智" userId="36bdf691fd3510be" providerId="LiveId" clId="{3914E719-BD8A-4426-894E-F0D2138B8BC4}" dt="2023-09-29T08:15:45.879" v="9258" actId="692"/>
          <ac:cxnSpMkLst>
            <pc:docMk/>
            <pc:sldMk cId="2164289362" sldId="1502"/>
            <ac:cxnSpMk id="8" creationId="{3885921A-2E70-43A0-8FFE-D6F1763D8E2F}"/>
          </ac:cxnSpMkLst>
        </pc:cxnChg>
      </pc:sldChg>
      <pc:sldChg chg="addSp delSp modSp add mod modNotesTx">
        <pc:chgData name="张 智" userId="36bdf691fd3510be" providerId="LiveId" clId="{3914E719-BD8A-4426-894E-F0D2138B8BC4}" dt="2023-10-03T01:24:38.784" v="17914" actId="20577"/>
        <pc:sldMkLst>
          <pc:docMk/>
          <pc:sldMk cId="1152927194" sldId="1503"/>
        </pc:sldMkLst>
        <pc:spChg chg="add del mod">
          <ac:chgData name="张 智" userId="36bdf691fd3510be" providerId="LiveId" clId="{3914E719-BD8A-4426-894E-F0D2138B8BC4}" dt="2023-09-29T07:44:46.323" v="8447" actId="21"/>
          <ac:spMkLst>
            <pc:docMk/>
            <pc:sldMk cId="1152927194" sldId="1503"/>
            <ac:spMk id="8" creationId="{8DB9B9D8-8DB7-4293-BAB6-CBBE00FFB3D3}"/>
          </ac:spMkLst>
        </pc:spChg>
        <pc:spChg chg="add mod">
          <ac:chgData name="张 智" userId="36bdf691fd3510be" providerId="LiveId" clId="{3914E719-BD8A-4426-894E-F0D2138B8BC4}" dt="2023-10-03T01:24:38.784" v="17914" actId="20577"/>
          <ac:spMkLst>
            <pc:docMk/>
            <pc:sldMk cId="1152927194" sldId="1503"/>
            <ac:spMk id="11" creationId="{20880E30-B726-485B-AD49-39D3E445BB8A}"/>
          </ac:spMkLst>
        </pc:spChg>
        <pc:spChg chg="del mod">
          <ac:chgData name="张 智" userId="36bdf691fd3510be" providerId="LiveId" clId="{3914E719-BD8A-4426-894E-F0D2138B8BC4}" dt="2023-09-29T07:44:40.306" v="8444" actId="478"/>
          <ac:spMkLst>
            <pc:docMk/>
            <pc:sldMk cId="1152927194" sldId="1503"/>
            <ac:spMk id="22" creationId="{1F492D1B-6C27-4D94-822C-0FB7A07FF40E}"/>
          </ac:spMkLst>
        </pc:spChg>
        <pc:picChg chg="add del mod">
          <ac:chgData name="张 智" userId="36bdf691fd3510be" providerId="LiveId" clId="{3914E719-BD8A-4426-894E-F0D2138B8BC4}" dt="2023-09-29T06:58:05.114" v="8045"/>
          <ac:picMkLst>
            <pc:docMk/>
            <pc:sldMk cId="1152927194" sldId="1503"/>
            <ac:picMk id="6" creationId="{CB38CCA6-A99C-4800-BB4A-FB753731000F}"/>
          </ac:picMkLst>
        </pc:picChg>
        <pc:picChg chg="add del">
          <ac:chgData name="张 智" userId="36bdf691fd3510be" providerId="LiveId" clId="{3914E719-BD8A-4426-894E-F0D2138B8BC4}" dt="2023-09-29T07:44:05.734" v="8441" actId="21"/>
          <ac:picMkLst>
            <pc:docMk/>
            <pc:sldMk cId="1152927194" sldId="1503"/>
            <ac:picMk id="7" creationId="{28A93FFF-AF5E-40EF-BC3F-A73DB25277B0}"/>
          </ac:picMkLst>
        </pc:picChg>
      </pc:sldChg>
      <pc:sldChg chg="addSp delSp modSp add mod modNotesTx">
        <pc:chgData name="张 智" userId="36bdf691fd3510be" providerId="LiveId" clId="{3914E719-BD8A-4426-894E-F0D2138B8BC4}" dt="2023-10-03T01:27:20.851" v="18098" actId="20577"/>
        <pc:sldMkLst>
          <pc:docMk/>
          <pc:sldMk cId="4056436815" sldId="1504"/>
        </pc:sldMkLst>
        <pc:spChg chg="add mod">
          <ac:chgData name="张 智" userId="36bdf691fd3510be" providerId="LiveId" clId="{3914E719-BD8A-4426-894E-F0D2138B8BC4}" dt="2023-10-03T01:25:12.793" v="17928" actId="20577"/>
          <ac:spMkLst>
            <pc:docMk/>
            <pc:sldMk cId="4056436815" sldId="1504"/>
            <ac:spMk id="6" creationId="{5630456B-5901-4899-896B-5C8541BE5C58}"/>
          </ac:spMkLst>
        </pc:spChg>
        <pc:spChg chg="add del mod">
          <ac:chgData name="张 智" userId="36bdf691fd3510be" providerId="LiveId" clId="{3914E719-BD8A-4426-894E-F0D2138B8BC4}" dt="2023-09-29T07:09:48.540" v="8106" actId="478"/>
          <ac:spMkLst>
            <pc:docMk/>
            <pc:sldMk cId="4056436815" sldId="1504"/>
            <ac:spMk id="8" creationId="{72E96F31-C216-4884-900A-3BFAB5363C36}"/>
          </ac:spMkLst>
        </pc:spChg>
        <pc:spChg chg="del mod">
          <ac:chgData name="张 智" userId="36bdf691fd3510be" providerId="LiveId" clId="{3914E719-BD8A-4426-894E-F0D2138B8BC4}" dt="2023-09-29T06:56:55.149" v="8020" actId="478"/>
          <ac:spMkLst>
            <pc:docMk/>
            <pc:sldMk cId="4056436815" sldId="1504"/>
            <ac:spMk id="22" creationId="{1F492D1B-6C27-4D94-822C-0FB7A07FF40E}"/>
          </ac:spMkLst>
        </pc:spChg>
        <pc:picChg chg="add del mod">
          <ac:chgData name="张 智" userId="36bdf691fd3510be" providerId="LiveId" clId="{3914E719-BD8A-4426-894E-F0D2138B8BC4}" dt="2023-09-29T07:46:12.193" v="8475" actId="21"/>
          <ac:picMkLst>
            <pc:docMk/>
            <pc:sldMk cId="4056436815" sldId="1504"/>
            <ac:picMk id="7" creationId="{AE5BE95A-68CE-4816-B917-9FFFD505CDE7}"/>
          </ac:picMkLst>
        </pc:picChg>
        <pc:picChg chg="add del mod">
          <ac:chgData name="张 智" userId="36bdf691fd3510be" providerId="LiveId" clId="{3914E719-BD8A-4426-894E-F0D2138B8BC4}" dt="2023-09-29T07:46:00.215" v="8473" actId="21"/>
          <ac:picMkLst>
            <pc:docMk/>
            <pc:sldMk cId="4056436815" sldId="1504"/>
            <ac:picMk id="9" creationId="{E4E5578A-5FE9-4D6B-8CE0-9B9069B7AED3}"/>
          </ac:picMkLst>
        </pc:picChg>
      </pc:sldChg>
      <pc:sldChg chg="addSp delSp modSp add mod modNotesTx">
        <pc:chgData name="张 智" userId="36bdf691fd3510be" providerId="LiveId" clId="{3914E719-BD8A-4426-894E-F0D2138B8BC4}" dt="2023-10-03T01:28:14.370" v="18102" actId="20577"/>
        <pc:sldMkLst>
          <pc:docMk/>
          <pc:sldMk cId="799695499" sldId="1505"/>
        </pc:sldMkLst>
        <pc:spChg chg="del">
          <ac:chgData name="张 智" userId="36bdf691fd3510be" providerId="LiveId" clId="{3914E719-BD8A-4426-894E-F0D2138B8BC4}" dt="2023-09-29T07:09:51.307" v="8107" actId="478"/>
          <ac:spMkLst>
            <pc:docMk/>
            <pc:sldMk cId="799695499" sldId="1505"/>
            <ac:spMk id="2" creationId="{217D76EF-16F6-0343-93E1-BDA3293D7403}"/>
          </ac:spMkLst>
        </pc:spChg>
        <pc:spChg chg="del">
          <ac:chgData name="张 智" userId="36bdf691fd3510be" providerId="LiveId" clId="{3914E719-BD8A-4426-894E-F0D2138B8BC4}" dt="2023-09-29T07:45:35.513" v="8468" actId="478"/>
          <ac:spMkLst>
            <pc:docMk/>
            <pc:sldMk cId="799695499" sldId="1505"/>
            <ac:spMk id="3" creationId="{BB8AF28A-05A6-B241-A132-267BC84021CD}"/>
          </ac:spMkLst>
        </pc:spChg>
        <pc:spChg chg="add del mod">
          <ac:chgData name="张 智" userId="36bdf691fd3510be" providerId="LiveId" clId="{3914E719-BD8A-4426-894E-F0D2138B8BC4}" dt="2023-09-29T07:09:53.198" v="8108" actId="478"/>
          <ac:spMkLst>
            <pc:docMk/>
            <pc:sldMk cId="799695499" sldId="1505"/>
            <ac:spMk id="5" creationId="{F7FF160F-26F0-444D-A5A0-67E8C9980237}"/>
          </ac:spMkLst>
        </pc:spChg>
        <pc:spChg chg="del">
          <ac:chgData name="张 智" userId="36bdf691fd3510be" providerId="LiveId" clId="{3914E719-BD8A-4426-894E-F0D2138B8BC4}" dt="2023-09-29T07:45:34.466" v="8467" actId="478"/>
          <ac:spMkLst>
            <pc:docMk/>
            <pc:sldMk cId="799695499" sldId="1505"/>
            <ac:spMk id="6" creationId="{5630456B-5901-4899-896B-5C8541BE5C58}"/>
          </ac:spMkLst>
        </pc:spChg>
        <pc:spChg chg="mod">
          <ac:chgData name="张 智" userId="36bdf691fd3510be" providerId="LiveId" clId="{3914E719-BD8A-4426-894E-F0D2138B8BC4}" dt="2023-09-29T07:10:11.230" v="8121" actId="20577"/>
          <ac:spMkLst>
            <pc:docMk/>
            <pc:sldMk cId="799695499" sldId="1505"/>
            <ac:spMk id="8" creationId="{72E96F31-C216-4884-900A-3BFAB5363C36}"/>
          </ac:spMkLst>
        </pc:spChg>
        <pc:spChg chg="add del mod">
          <ac:chgData name="张 智" userId="36bdf691fd3510be" providerId="LiveId" clId="{3914E719-BD8A-4426-894E-F0D2138B8BC4}" dt="2023-09-29T07:45:37.438" v="8469" actId="478"/>
          <ac:spMkLst>
            <pc:docMk/>
            <pc:sldMk cId="799695499" sldId="1505"/>
            <ac:spMk id="10" creationId="{2243EB75-A6A4-4F88-A8B1-034FDFFB592B}"/>
          </ac:spMkLst>
        </pc:spChg>
        <pc:spChg chg="add mod">
          <ac:chgData name="张 智" userId="36bdf691fd3510be" providerId="LiveId" clId="{3914E719-BD8A-4426-894E-F0D2138B8BC4}" dt="2023-10-03T01:28:14.370" v="18102" actId="20577"/>
          <ac:spMkLst>
            <pc:docMk/>
            <pc:sldMk cId="799695499" sldId="1505"/>
            <ac:spMk id="12" creationId="{17BB4932-759D-4CB9-8C13-4E777F91C2D0}"/>
          </ac:spMkLst>
        </pc:spChg>
        <pc:spChg chg="add del mod">
          <ac:chgData name="张 智" userId="36bdf691fd3510be" providerId="LiveId" clId="{3914E719-BD8A-4426-894E-F0D2138B8BC4}" dt="2023-09-29T07:50:08.354" v="8593" actId="21"/>
          <ac:spMkLst>
            <pc:docMk/>
            <pc:sldMk cId="799695499" sldId="1505"/>
            <ac:spMk id="14" creationId="{FF3D28CB-4C8C-4E34-8D0C-07EF510B5722}"/>
          </ac:spMkLst>
        </pc:spChg>
        <pc:picChg chg="del">
          <ac:chgData name="张 智" userId="36bdf691fd3510be" providerId="LiveId" clId="{3914E719-BD8A-4426-894E-F0D2138B8BC4}" dt="2023-09-29T07:46:21.171" v="8477" actId="478"/>
          <ac:picMkLst>
            <pc:docMk/>
            <pc:sldMk cId="799695499" sldId="1505"/>
            <ac:picMk id="7" creationId="{AE5BE95A-68CE-4816-B917-9FFFD505CDE7}"/>
          </ac:picMkLst>
        </pc:picChg>
        <pc:picChg chg="add mod">
          <ac:chgData name="张 智" userId="36bdf691fd3510be" providerId="LiveId" clId="{3914E719-BD8A-4426-894E-F0D2138B8BC4}" dt="2023-09-29T08:03:13.905" v="8964" actId="1076"/>
          <ac:picMkLst>
            <pc:docMk/>
            <pc:sldMk cId="799695499" sldId="1505"/>
            <ac:picMk id="15" creationId="{333A5289-A4E1-40F3-91BA-9425C2E07259}"/>
          </ac:picMkLst>
        </pc:picChg>
        <pc:picChg chg="add del">
          <ac:chgData name="张 智" userId="36bdf691fd3510be" providerId="LiveId" clId="{3914E719-BD8A-4426-894E-F0D2138B8BC4}" dt="2023-09-29T07:51:50.507" v="8609" actId="478"/>
          <ac:picMkLst>
            <pc:docMk/>
            <pc:sldMk cId="799695499" sldId="1505"/>
            <ac:picMk id="16" creationId="{639C92AE-D4C0-4A87-B51D-5276E49D6609}"/>
          </ac:picMkLst>
        </pc:picChg>
        <pc:picChg chg="del">
          <ac:chgData name="张 智" userId="36bdf691fd3510be" providerId="LiveId" clId="{3914E719-BD8A-4426-894E-F0D2138B8BC4}" dt="2023-09-29T07:45:33.589" v="8466" actId="478"/>
          <ac:picMkLst>
            <pc:docMk/>
            <pc:sldMk cId="799695499" sldId="1505"/>
            <ac:picMk id="18" creationId="{EEE08E9F-E7EF-4C8B-B1FC-60D5D7757ABC}"/>
          </ac:picMkLst>
        </pc:picChg>
      </pc:sldChg>
      <pc:sldChg chg="addSp delSp modSp add mod modNotesTx">
        <pc:chgData name="张 智" userId="36bdf691fd3510be" providerId="LiveId" clId="{3914E719-BD8A-4426-894E-F0D2138B8BC4}" dt="2023-10-03T01:30:47.737" v="18392" actId="20577"/>
        <pc:sldMkLst>
          <pc:docMk/>
          <pc:sldMk cId="887490076" sldId="1506"/>
        </pc:sldMkLst>
        <pc:spChg chg="add mod">
          <ac:chgData name="张 智" userId="36bdf691fd3510be" providerId="LiveId" clId="{3914E719-BD8A-4426-894E-F0D2138B8BC4}" dt="2023-09-29T08:05:45.688" v="9004" actId="1076"/>
          <ac:spMkLst>
            <pc:docMk/>
            <pc:sldMk cId="887490076" sldId="1506"/>
            <ac:spMk id="9" creationId="{27ACACEE-5008-4541-B9B5-2E5B717032F3}"/>
          </ac:spMkLst>
        </pc:spChg>
        <pc:spChg chg="del mod">
          <ac:chgData name="张 智" userId="36bdf691fd3510be" providerId="LiveId" clId="{3914E719-BD8A-4426-894E-F0D2138B8BC4}" dt="2023-09-29T07:52:54.077" v="8621" actId="478"/>
          <ac:spMkLst>
            <pc:docMk/>
            <pc:sldMk cId="887490076" sldId="1506"/>
            <ac:spMk id="12" creationId="{17BB4932-759D-4CB9-8C13-4E777F91C2D0}"/>
          </ac:spMkLst>
        </pc:spChg>
        <pc:picChg chg="add del">
          <ac:chgData name="张 智" userId="36bdf691fd3510be" providerId="LiveId" clId="{3914E719-BD8A-4426-894E-F0D2138B8BC4}" dt="2023-09-29T07:51:56.217" v="8612" actId="478"/>
          <ac:picMkLst>
            <pc:docMk/>
            <pc:sldMk cId="887490076" sldId="1506"/>
            <ac:picMk id="3" creationId="{AD2B78B5-6DD6-4284-84B3-7EFCD2ED33BD}"/>
          </ac:picMkLst>
        </pc:picChg>
        <pc:picChg chg="add del mod">
          <ac:chgData name="张 智" userId="36bdf691fd3510be" providerId="LiveId" clId="{3914E719-BD8A-4426-894E-F0D2138B8BC4}" dt="2023-09-29T08:04:48.810" v="8990" actId="1076"/>
          <ac:picMkLst>
            <pc:docMk/>
            <pc:sldMk cId="887490076" sldId="1506"/>
            <ac:picMk id="6" creationId="{EAC1B173-0073-477F-9292-7FFF2D9166F0}"/>
          </ac:picMkLst>
        </pc:picChg>
        <pc:picChg chg="del mod">
          <ac:chgData name="张 智" userId="36bdf691fd3510be" providerId="LiveId" clId="{3914E719-BD8A-4426-894E-F0D2138B8BC4}" dt="2023-09-29T07:50:42.604" v="8599" actId="478"/>
          <ac:picMkLst>
            <pc:docMk/>
            <pc:sldMk cId="887490076" sldId="1506"/>
            <ac:picMk id="15" creationId="{333A5289-A4E1-40F3-91BA-9425C2E07259}"/>
          </ac:picMkLst>
        </pc:picChg>
        <pc:picChg chg="del">
          <ac:chgData name="张 智" userId="36bdf691fd3510be" providerId="LiveId" clId="{3914E719-BD8A-4426-894E-F0D2138B8BC4}" dt="2023-09-29T07:50:39.462" v="8597" actId="21"/>
          <ac:picMkLst>
            <pc:docMk/>
            <pc:sldMk cId="887490076" sldId="1506"/>
            <ac:picMk id="16" creationId="{639C92AE-D4C0-4A87-B51D-5276E49D6609}"/>
          </ac:picMkLst>
        </pc:picChg>
      </pc:sldChg>
      <pc:sldChg chg="addSp delSp modSp add del mod modNotesTx">
        <pc:chgData name="张 智" userId="36bdf691fd3510be" providerId="LiveId" clId="{3914E719-BD8A-4426-894E-F0D2138B8BC4}" dt="2023-09-29T08:02:00.109" v="8935" actId="2696"/>
        <pc:sldMkLst>
          <pc:docMk/>
          <pc:sldMk cId="201109185" sldId="1507"/>
        </pc:sldMkLst>
        <pc:spChg chg="del">
          <ac:chgData name="张 智" userId="36bdf691fd3510be" providerId="LiveId" clId="{3914E719-BD8A-4426-894E-F0D2138B8BC4}" dt="2023-09-29T07:58:35.038" v="8931" actId="478"/>
          <ac:spMkLst>
            <pc:docMk/>
            <pc:sldMk cId="201109185" sldId="1507"/>
            <ac:spMk id="12" creationId="{17BB4932-759D-4CB9-8C13-4E777F91C2D0}"/>
          </ac:spMkLst>
        </pc:spChg>
        <pc:picChg chg="del mod">
          <ac:chgData name="张 智" userId="36bdf691fd3510be" providerId="LiveId" clId="{3914E719-BD8A-4426-894E-F0D2138B8BC4}" dt="2023-09-29T07:52:10.883" v="8615" actId="478"/>
          <ac:picMkLst>
            <pc:docMk/>
            <pc:sldMk cId="201109185" sldId="1507"/>
            <ac:picMk id="3" creationId="{AD2B78B5-6DD6-4284-84B3-7EFCD2ED33BD}"/>
          </ac:picMkLst>
        </pc:picChg>
        <pc:picChg chg="add del">
          <ac:chgData name="张 智" userId="36bdf691fd3510be" providerId="LiveId" clId="{3914E719-BD8A-4426-894E-F0D2138B8BC4}" dt="2023-09-29T07:52:42.277" v="8617" actId="478"/>
          <ac:picMkLst>
            <pc:docMk/>
            <pc:sldMk cId="201109185" sldId="1507"/>
            <ac:picMk id="4" creationId="{04EF82A8-1250-498A-811C-32DC26528547}"/>
          </ac:picMkLst>
        </pc:picChg>
        <pc:picChg chg="del">
          <ac:chgData name="张 智" userId="36bdf691fd3510be" providerId="LiveId" clId="{3914E719-BD8A-4426-894E-F0D2138B8BC4}" dt="2023-09-29T07:51:33.744" v="8606" actId="478"/>
          <ac:picMkLst>
            <pc:docMk/>
            <pc:sldMk cId="201109185" sldId="1507"/>
            <ac:picMk id="6" creationId="{EAC1B173-0073-477F-9292-7FFF2D9166F0}"/>
          </ac:picMkLst>
        </pc:picChg>
        <pc:picChg chg="add del mod">
          <ac:chgData name="张 智" userId="36bdf691fd3510be" providerId="LiveId" clId="{3914E719-BD8A-4426-894E-F0D2138B8BC4}" dt="2023-09-29T08:01:57.111" v="8934" actId="478"/>
          <ac:picMkLst>
            <pc:docMk/>
            <pc:sldMk cId="201109185" sldId="1507"/>
            <ac:picMk id="7" creationId="{3A5BE660-E175-42A7-9B02-D92B95D9CCC2}"/>
          </ac:picMkLst>
        </pc:picChg>
      </pc:sldChg>
      <pc:sldChg chg="addSp modSp add del mod modNotesTx">
        <pc:chgData name="张 智" userId="36bdf691fd3510be" providerId="LiveId" clId="{3914E719-BD8A-4426-894E-F0D2138B8BC4}" dt="2023-09-29T08:06:02.239" v="9005" actId="2696"/>
        <pc:sldMkLst>
          <pc:docMk/>
          <pc:sldMk cId="640119109" sldId="1508"/>
        </pc:sldMkLst>
        <pc:spChg chg="add mod">
          <ac:chgData name="张 智" userId="36bdf691fd3510be" providerId="LiveId" clId="{3914E719-BD8A-4426-894E-F0D2138B8BC4}" dt="2023-09-29T07:58:24.681" v="8930" actId="20577"/>
          <ac:spMkLst>
            <pc:docMk/>
            <pc:sldMk cId="640119109" sldId="1508"/>
            <ac:spMk id="4" creationId="{951BBA3D-A035-46B6-ABE8-82B2BE53255B}"/>
          </ac:spMkLst>
        </pc:spChg>
        <pc:picChg chg="add mod">
          <ac:chgData name="张 智" userId="36bdf691fd3510be" providerId="LiveId" clId="{3914E719-BD8A-4426-894E-F0D2138B8BC4}" dt="2023-09-29T07:57:02.299" v="8845" actId="1076"/>
          <ac:picMkLst>
            <pc:docMk/>
            <pc:sldMk cId="640119109" sldId="1508"/>
            <ac:picMk id="5" creationId="{3CDA62BC-7832-44FE-8EE3-24383CDBCF90}"/>
          </ac:picMkLst>
        </pc:picChg>
        <pc:picChg chg="mod">
          <ac:chgData name="张 智" userId="36bdf691fd3510be" providerId="LiveId" clId="{3914E719-BD8A-4426-894E-F0D2138B8BC4}" dt="2023-09-29T07:53:50.717" v="8624" actId="1076"/>
          <ac:picMkLst>
            <pc:docMk/>
            <pc:sldMk cId="640119109" sldId="1508"/>
            <ac:picMk id="6" creationId="{EAC1B173-0073-477F-9292-7FFF2D9166F0}"/>
          </ac:picMkLst>
        </pc:picChg>
      </pc:sldChg>
      <pc:sldChg chg="modSp add mod modNotesTx">
        <pc:chgData name="张 智" userId="36bdf691fd3510be" providerId="LiveId" clId="{3914E719-BD8A-4426-894E-F0D2138B8BC4}" dt="2023-10-03T01:32:21.696" v="18525" actId="20577"/>
        <pc:sldMkLst>
          <pc:docMk/>
          <pc:sldMk cId="1551933165" sldId="1508"/>
        </pc:sldMkLst>
        <pc:spChg chg="mod">
          <ac:chgData name="张 智" userId="36bdf691fd3510be" providerId="LiveId" clId="{3914E719-BD8A-4426-894E-F0D2138B8BC4}" dt="2023-09-29T08:20:31.849" v="9417" actId="20577"/>
          <ac:spMkLst>
            <pc:docMk/>
            <pc:sldMk cId="1551933165" sldId="1508"/>
            <ac:spMk id="4" creationId="{951BBA3D-A035-46B6-ABE8-82B2BE53255B}"/>
          </ac:spMkLst>
        </pc:spChg>
        <pc:picChg chg="mod">
          <ac:chgData name="张 智" userId="36bdf691fd3510be" providerId="LiveId" clId="{3914E719-BD8A-4426-894E-F0D2138B8BC4}" dt="2023-09-29T08:12:15.798" v="9170" actId="1076"/>
          <ac:picMkLst>
            <pc:docMk/>
            <pc:sldMk cId="1551933165" sldId="1508"/>
            <ac:picMk id="5" creationId="{3CDA62BC-7832-44FE-8EE3-24383CDBCF90}"/>
          </ac:picMkLst>
        </pc:picChg>
        <pc:picChg chg="mod">
          <ac:chgData name="张 智" userId="36bdf691fd3510be" providerId="LiveId" clId="{3914E719-BD8A-4426-894E-F0D2138B8BC4}" dt="2023-09-29T08:06:36.776" v="9008" actId="1076"/>
          <ac:picMkLst>
            <pc:docMk/>
            <pc:sldMk cId="1551933165" sldId="1508"/>
            <ac:picMk id="6" creationId="{EAC1B173-0073-477F-9292-7FFF2D9166F0}"/>
          </ac:picMkLst>
        </pc:picChg>
      </pc:sldChg>
      <pc:sldChg chg="modSp add mod modNotesTx">
        <pc:chgData name="张 智" userId="36bdf691fd3510be" providerId="LiveId" clId="{3914E719-BD8A-4426-894E-F0D2138B8BC4}" dt="2023-10-03T01:34:42.186" v="18536" actId="20577"/>
        <pc:sldMkLst>
          <pc:docMk/>
          <pc:sldMk cId="1996508564" sldId="1509"/>
        </pc:sldMkLst>
        <pc:spChg chg="mod">
          <ac:chgData name="张 智" userId="36bdf691fd3510be" providerId="LiveId" clId="{3914E719-BD8A-4426-894E-F0D2138B8BC4}" dt="2023-09-29T08:16:00.648" v="9260" actId="14100"/>
          <ac:spMkLst>
            <pc:docMk/>
            <pc:sldMk cId="1996508564" sldId="1509"/>
            <ac:spMk id="8" creationId="{72E96F31-C216-4884-900A-3BFAB5363C36}"/>
          </ac:spMkLst>
        </pc:spChg>
        <pc:spChg chg="mod">
          <ac:chgData name="张 智" userId="36bdf691fd3510be" providerId="LiveId" clId="{3914E719-BD8A-4426-894E-F0D2138B8BC4}" dt="2023-09-29T08:20:36.478" v="9419" actId="20577"/>
          <ac:spMkLst>
            <pc:docMk/>
            <pc:sldMk cId="1996508564" sldId="1509"/>
            <ac:spMk id="9" creationId="{27ACACEE-5008-4541-B9B5-2E5B717032F3}"/>
          </ac:spMkLst>
        </pc:spChg>
        <pc:picChg chg="mod">
          <ac:chgData name="张 智" userId="36bdf691fd3510be" providerId="LiveId" clId="{3914E719-BD8A-4426-894E-F0D2138B8BC4}" dt="2023-09-29T08:08:36.063" v="9061" actId="1076"/>
          <ac:picMkLst>
            <pc:docMk/>
            <pc:sldMk cId="1996508564" sldId="1509"/>
            <ac:picMk id="6" creationId="{EAC1B173-0073-477F-9292-7FFF2D9166F0}"/>
          </ac:picMkLst>
        </pc:picChg>
      </pc:sldChg>
      <pc:sldChg chg="addSp delSp modSp add mod modNotesTx">
        <pc:chgData name="张 智" userId="36bdf691fd3510be" providerId="LiveId" clId="{3914E719-BD8A-4426-894E-F0D2138B8BC4}" dt="2023-09-29T08:21:57.395" v="9456" actId="14100"/>
        <pc:sldMkLst>
          <pc:docMk/>
          <pc:sldMk cId="3595231499" sldId="1510"/>
        </pc:sldMkLst>
        <pc:spChg chg="add mod">
          <ac:chgData name="张 智" userId="36bdf691fd3510be" providerId="LiveId" clId="{3914E719-BD8A-4426-894E-F0D2138B8BC4}" dt="2023-09-29T08:21:44.298" v="9451" actId="692"/>
          <ac:spMkLst>
            <pc:docMk/>
            <pc:sldMk cId="3595231499" sldId="1510"/>
            <ac:spMk id="2" creationId="{9F43CB96-3977-411E-B193-88612B7D52DF}"/>
          </ac:spMkLst>
        </pc:spChg>
        <pc:spChg chg="mod">
          <ac:chgData name="张 智" userId="36bdf691fd3510be" providerId="LiveId" clId="{3914E719-BD8A-4426-894E-F0D2138B8BC4}" dt="2023-09-29T08:17:31.251" v="9284"/>
          <ac:spMkLst>
            <pc:docMk/>
            <pc:sldMk cId="3595231499" sldId="1510"/>
            <ac:spMk id="8" creationId="{72E96F31-C216-4884-900A-3BFAB5363C36}"/>
          </ac:spMkLst>
        </pc:spChg>
        <pc:spChg chg="del mod">
          <ac:chgData name="张 智" userId="36bdf691fd3510be" providerId="LiveId" clId="{3914E719-BD8A-4426-894E-F0D2138B8BC4}" dt="2023-09-29T08:17:33.475" v="9285" actId="478"/>
          <ac:spMkLst>
            <pc:docMk/>
            <pc:sldMk cId="3595231499" sldId="1510"/>
            <ac:spMk id="9" creationId="{27ACACEE-5008-4541-B9B5-2E5B717032F3}"/>
          </ac:spMkLst>
        </pc:spChg>
        <pc:spChg chg="add mod">
          <ac:chgData name="张 智" userId="36bdf691fd3510be" providerId="LiveId" clId="{3914E719-BD8A-4426-894E-F0D2138B8BC4}" dt="2023-09-29T08:20:09.556" v="9398" actId="14100"/>
          <ac:spMkLst>
            <pc:docMk/>
            <pc:sldMk cId="3595231499" sldId="1510"/>
            <ac:spMk id="10" creationId="{B3D2B62B-797A-4219-9832-FC05F1368F94}"/>
          </ac:spMkLst>
        </pc:spChg>
        <pc:spChg chg="add mod">
          <ac:chgData name="张 智" userId="36bdf691fd3510be" providerId="LiveId" clId="{3914E719-BD8A-4426-894E-F0D2138B8BC4}" dt="2023-09-29T08:20:49.549" v="9441" actId="20577"/>
          <ac:spMkLst>
            <pc:docMk/>
            <pc:sldMk cId="3595231499" sldId="1510"/>
            <ac:spMk id="11" creationId="{A9D49893-BE46-4AC9-9AD7-BE4743C72502}"/>
          </ac:spMkLst>
        </pc:spChg>
        <pc:spChg chg="add del mod">
          <ac:chgData name="张 智" userId="36bdf691fd3510be" providerId="LiveId" clId="{3914E719-BD8A-4426-894E-F0D2138B8BC4}" dt="2023-09-29T08:21:49.627" v="9453"/>
          <ac:spMkLst>
            <pc:docMk/>
            <pc:sldMk cId="3595231499" sldId="1510"/>
            <ac:spMk id="12" creationId="{9FC4C3BD-CCF6-4F02-ABF2-07F2D600BCF6}"/>
          </ac:spMkLst>
        </pc:spChg>
        <pc:spChg chg="add mod">
          <ac:chgData name="张 智" userId="36bdf691fd3510be" providerId="LiveId" clId="{3914E719-BD8A-4426-894E-F0D2138B8BC4}" dt="2023-09-29T08:21:57.395" v="9456" actId="14100"/>
          <ac:spMkLst>
            <pc:docMk/>
            <pc:sldMk cId="3595231499" sldId="1510"/>
            <ac:spMk id="13" creationId="{F6D5C293-4383-4E6C-930D-503768500045}"/>
          </ac:spMkLst>
        </pc:spChg>
        <pc:picChg chg="add mod">
          <ac:chgData name="张 智" userId="36bdf691fd3510be" providerId="LiveId" clId="{3914E719-BD8A-4426-894E-F0D2138B8BC4}" dt="2023-09-29T08:17:41.772" v="9290" actId="1076"/>
          <ac:picMkLst>
            <pc:docMk/>
            <pc:sldMk cId="3595231499" sldId="1510"/>
            <ac:picMk id="5" creationId="{9CE01E65-CACB-4F1D-9E41-706817BAC6B1}"/>
          </ac:picMkLst>
        </pc:picChg>
        <pc:picChg chg="del">
          <ac:chgData name="张 智" userId="36bdf691fd3510be" providerId="LiveId" clId="{3914E719-BD8A-4426-894E-F0D2138B8BC4}" dt="2023-09-29T08:17:03.580" v="9275" actId="478"/>
          <ac:picMkLst>
            <pc:docMk/>
            <pc:sldMk cId="3595231499" sldId="1510"/>
            <ac:picMk id="6" creationId="{EAC1B173-0073-477F-9292-7FFF2D9166F0}"/>
          </ac:picMkLst>
        </pc:picChg>
        <pc:picChg chg="add mod">
          <ac:chgData name="张 智" userId="36bdf691fd3510be" providerId="LiveId" clId="{3914E719-BD8A-4426-894E-F0D2138B8BC4}" dt="2023-09-29T08:17:36.893" v="9287" actId="1076"/>
          <ac:picMkLst>
            <pc:docMk/>
            <pc:sldMk cId="3595231499" sldId="1510"/>
            <ac:picMk id="7" creationId="{1002BD91-AA6C-453D-BAE8-6D7FC1433AEA}"/>
          </ac:picMkLst>
        </pc:picChg>
      </pc:sldChg>
      <pc:sldChg chg="addSp delSp modSp add mod modNotesTx">
        <pc:chgData name="张 智" userId="36bdf691fd3510be" providerId="LiveId" clId="{3914E719-BD8A-4426-894E-F0D2138B8BC4}" dt="2023-09-30T13:58:50.986" v="10467" actId="20577"/>
        <pc:sldMkLst>
          <pc:docMk/>
          <pc:sldMk cId="3381672223" sldId="1511"/>
        </pc:sldMkLst>
        <pc:spChg chg="del">
          <ac:chgData name="张 智" userId="36bdf691fd3510be" providerId="LiveId" clId="{3914E719-BD8A-4426-894E-F0D2138B8BC4}" dt="2023-09-29T08:40:03.342" v="9563" actId="478"/>
          <ac:spMkLst>
            <pc:docMk/>
            <pc:sldMk cId="3381672223" sldId="1511"/>
            <ac:spMk id="2" creationId="{217D76EF-16F6-0343-93E1-BDA3293D7403}"/>
          </ac:spMkLst>
        </pc:spChg>
        <pc:spChg chg="add del mod">
          <ac:chgData name="张 智" userId="36bdf691fd3510be" providerId="LiveId" clId="{3914E719-BD8A-4426-894E-F0D2138B8BC4}" dt="2023-09-29T08:40:01.577" v="9561" actId="478"/>
          <ac:spMkLst>
            <pc:docMk/>
            <pc:sldMk cId="3381672223" sldId="1511"/>
            <ac:spMk id="5" creationId="{C4D1F0EE-73D4-4CAA-B748-154F11361B71}"/>
          </ac:spMkLst>
        </pc:spChg>
        <pc:spChg chg="mod">
          <ac:chgData name="张 智" userId="36bdf691fd3510be" providerId="LiveId" clId="{3914E719-BD8A-4426-894E-F0D2138B8BC4}" dt="2023-09-29T08:40:39.268" v="9574" actId="20577"/>
          <ac:spMkLst>
            <pc:docMk/>
            <pc:sldMk cId="3381672223" sldId="1511"/>
            <ac:spMk id="6" creationId="{F04AF182-05A3-45BC-8B4D-CF508F84FE24}"/>
          </ac:spMkLst>
        </pc:spChg>
        <pc:spChg chg="del">
          <ac:chgData name="张 智" userId="36bdf691fd3510be" providerId="LiveId" clId="{3914E719-BD8A-4426-894E-F0D2138B8BC4}" dt="2023-09-29T08:40:02.257" v="9562" actId="478"/>
          <ac:spMkLst>
            <pc:docMk/>
            <pc:sldMk cId="3381672223" sldId="1511"/>
            <ac:spMk id="7" creationId="{797D7F7E-BE4E-44AD-8A61-E5D817084829}"/>
          </ac:spMkLst>
        </pc:spChg>
        <pc:spChg chg="del">
          <ac:chgData name="张 智" userId="36bdf691fd3510be" providerId="LiveId" clId="{3914E719-BD8A-4426-894E-F0D2138B8BC4}" dt="2023-09-29T08:40:00.238" v="9560" actId="478"/>
          <ac:spMkLst>
            <pc:docMk/>
            <pc:sldMk cId="3381672223" sldId="1511"/>
            <ac:spMk id="9" creationId="{B587AC82-F7E9-40C1-BB42-5BC79F9D13B7}"/>
          </ac:spMkLst>
        </pc:spChg>
        <pc:spChg chg="add del mod">
          <ac:chgData name="张 智" userId="36bdf691fd3510be" providerId="LiveId" clId="{3914E719-BD8A-4426-894E-F0D2138B8BC4}" dt="2023-09-29T08:40:04.814" v="9564" actId="478"/>
          <ac:spMkLst>
            <pc:docMk/>
            <pc:sldMk cId="3381672223" sldId="1511"/>
            <ac:spMk id="10" creationId="{FA0666CA-0C10-435C-AD82-88738DD47414}"/>
          </ac:spMkLst>
        </pc:spChg>
        <pc:spChg chg="add del">
          <ac:chgData name="张 智" userId="36bdf691fd3510be" providerId="LiveId" clId="{3914E719-BD8A-4426-894E-F0D2138B8BC4}" dt="2023-09-29T08:42:08.881" v="9673"/>
          <ac:spMkLst>
            <pc:docMk/>
            <pc:sldMk cId="3381672223" sldId="1511"/>
            <ac:spMk id="11" creationId="{4945C2DA-F4E0-4BEC-8734-56E38161D71E}"/>
          </ac:spMkLst>
        </pc:spChg>
        <pc:spChg chg="add mod">
          <ac:chgData name="张 智" userId="36bdf691fd3510be" providerId="LiveId" clId="{3914E719-BD8A-4426-894E-F0D2138B8BC4}" dt="2023-09-29T08:50:57.412" v="10086" actId="27636"/>
          <ac:spMkLst>
            <pc:docMk/>
            <pc:sldMk cId="3381672223" sldId="1511"/>
            <ac:spMk id="12" creationId="{7BD3B4F3-8227-464C-A747-F16CD24335E3}"/>
          </ac:spMkLst>
        </pc:spChg>
        <pc:spChg chg="add mod">
          <ac:chgData name="张 智" userId="36bdf691fd3510be" providerId="LiveId" clId="{3914E719-BD8A-4426-894E-F0D2138B8BC4}" dt="2023-09-29T08:51:00.751" v="10088" actId="27636"/>
          <ac:spMkLst>
            <pc:docMk/>
            <pc:sldMk cId="3381672223" sldId="1511"/>
            <ac:spMk id="14" creationId="{36524595-3E59-44BB-BC90-161806692760}"/>
          </ac:spMkLst>
        </pc:spChg>
        <pc:picChg chg="del mod">
          <ac:chgData name="张 智" userId="36bdf691fd3510be" providerId="LiveId" clId="{3914E719-BD8A-4426-894E-F0D2138B8BC4}" dt="2023-09-29T08:46:10.483" v="9827" actId="478"/>
          <ac:picMkLst>
            <pc:docMk/>
            <pc:sldMk cId="3381672223" sldId="1511"/>
            <ac:picMk id="4" creationId="{1AC14646-50E3-4F95-A617-A51DE080190B}"/>
          </ac:picMkLst>
        </pc:picChg>
        <pc:picChg chg="mod">
          <ac:chgData name="张 智" userId="36bdf691fd3510be" providerId="LiveId" clId="{3914E719-BD8A-4426-894E-F0D2138B8BC4}" dt="2023-09-29T08:46:18.556" v="9830" actId="1076"/>
          <ac:picMkLst>
            <pc:docMk/>
            <pc:sldMk cId="3381672223" sldId="1511"/>
            <ac:picMk id="13" creationId="{D77F7B14-7C50-4AD6-BDD8-6BEE402DCB03}"/>
          </ac:picMkLst>
        </pc:picChg>
        <pc:picChg chg="add mod">
          <ac:chgData name="张 智" userId="36bdf691fd3510be" providerId="LiveId" clId="{3914E719-BD8A-4426-894E-F0D2138B8BC4}" dt="2023-09-29T08:46:13.292" v="9829" actId="1076"/>
          <ac:picMkLst>
            <pc:docMk/>
            <pc:sldMk cId="3381672223" sldId="1511"/>
            <ac:picMk id="16" creationId="{C1DB814B-1223-44E8-B0A8-423121716A98}"/>
          </ac:picMkLst>
        </pc:picChg>
      </pc:sldChg>
      <pc:sldChg chg="addSp delSp modSp add mod modNotesTx">
        <pc:chgData name="张 智" userId="36bdf691fd3510be" providerId="LiveId" clId="{3914E719-BD8A-4426-894E-F0D2138B8BC4}" dt="2023-09-30T13:57:21.713" v="10459" actId="255"/>
        <pc:sldMkLst>
          <pc:docMk/>
          <pc:sldMk cId="2245180791" sldId="1512"/>
        </pc:sldMkLst>
        <pc:spChg chg="add del">
          <ac:chgData name="张 智" userId="36bdf691fd3510be" providerId="LiveId" clId="{3914E719-BD8A-4426-894E-F0D2138B8BC4}" dt="2023-09-30T13:48:36.861" v="10097"/>
          <ac:spMkLst>
            <pc:docMk/>
            <pc:sldMk cId="2245180791" sldId="1512"/>
            <ac:spMk id="2" creationId="{1CEC8556-E072-4FE2-BC7D-DB6A6581374B}"/>
          </ac:spMkLst>
        </pc:spChg>
        <pc:spChg chg="add del mod">
          <ac:chgData name="张 智" userId="36bdf691fd3510be" providerId="LiveId" clId="{3914E719-BD8A-4426-894E-F0D2138B8BC4}" dt="2023-09-30T13:54:42.851" v="10360" actId="478"/>
          <ac:spMkLst>
            <pc:docMk/>
            <pc:sldMk cId="2245180791" sldId="1512"/>
            <ac:spMk id="4" creationId="{2C380AAC-293E-4053-8306-7273A74FDEEF}"/>
          </ac:spMkLst>
        </pc:spChg>
        <pc:spChg chg="mod">
          <ac:chgData name="张 智" userId="36bdf691fd3510be" providerId="LiveId" clId="{3914E719-BD8A-4426-894E-F0D2138B8BC4}" dt="2023-09-30T13:57:21.713" v="10459" actId="255"/>
          <ac:spMkLst>
            <pc:docMk/>
            <pc:sldMk cId="2245180791" sldId="1512"/>
            <ac:spMk id="7" creationId="{DE84645E-80FD-48C4-B2BE-FDD84C874037}"/>
          </ac:spMkLst>
        </pc:spChg>
        <pc:spChg chg="del mod">
          <ac:chgData name="张 智" userId="36bdf691fd3510be" providerId="LiveId" clId="{3914E719-BD8A-4426-894E-F0D2138B8BC4}" dt="2023-09-30T13:54:40.981" v="10359" actId="478"/>
          <ac:spMkLst>
            <pc:docMk/>
            <pc:sldMk cId="2245180791" sldId="1512"/>
            <ac:spMk id="8" creationId="{4D64C4E8-8CDA-4D5D-B353-D9125A34217E}"/>
          </ac:spMkLst>
        </pc:spChg>
        <pc:picChg chg="mod">
          <ac:chgData name="张 智" userId="36bdf691fd3510be" providerId="LiveId" clId="{3914E719-BD8A-4426-894E-F0D2138B8BC4}" dt="2023-09-30T13:55:05.861" v="10365" actId="1076"/>
          <ac:picMkLst>
            <pc:docMk/>
            <pc:sldMk cId="2245180791" sldId="1512"/>
            <ac:picMk id="13" creationId="{EC6E4D08-FEB3-445A-9116-DBC7DA64AB22}"/>
          </ac:picMkLst>
        </pc:picChg>
      </pc:sldChg>
      <pc:sldChg chg="modSp add mod">
        <pc:chgData name="张 智" userId="36bdf691fd3510be" providerId="LiveId" clId="{3914E719-BD8A-4426-894E-F0D2138B8BC4}" dt="2023-10-01T15:04:57.335" v="11582" actId="113"/>
        <pc:sldMkLst>
          <pc:docMk/>
          <pc:sldMk cId="732769654" sldId="1513"/>
        </pc:sldMkLst>
        <pc:spChg chg="mod">
          <ac:chgData name="张 智" userId="36bdf691fd3510be" providerId="LiveId" clId="{3914E719-BD8A-4426-894E-F0D2138B8BC4}" dt="2023-10-01T15:04:57.335" v="11582" actId="113"/>
          <ac:spMkLst>
            <pc:docMk/>
            <pc:sldMk cId="732769654" sldId="1513"/>
            <ac:spMk id="6" creationId="{BE54864F-A0EF-4294-B4E6-7FF5B282A762}"/>
          </ac:spMkLst>
        </pc:spChg>
      </pc:sldChg>
      <pc:sldChg chg="addSp delSp modSp add mod modNotesTx">
        <pc:chgData name="张 智" userId="36bdf691fd3510be" providerId="LiveId" clId="{3914E719-BD8A-4426-894E-F0D2138B8BC4}" dt="2023-10-01T14:27:05.815" v="11056" actId="478"/>
        <pc:sldMkLst>
          <pc:docMk/>
          <pc:sldMk cId="2119686220" sldId="1514"/>
        </pc:sldMkLst>
        <pc:spChg chg="mod">
          <ac:chgData name="张 智" userId="36bdf691fd3510be" providerId="LiveId" clId="{3914E719-BD8A-4426-894E-F0D2138B8BC4}" dt="2023-09-30T14:20:50.173" v="10845" actId="14100"/>
          <ac:spMkLst>
            <pc:docMk/>
            <pc:sldMk cId="2119686220" sldId="1514"/>
            <ac:spMk id="2" creationId="{00000000-0000-0000-0000-000000000000}"/>
          </ac:spMkLst>
        </pc:spChg>
        <pc:spChg chg="add mod">
          <ac:chgData name="张 智" userId="36bdf691fd3510be" providerId="LiveId" clId="{3914E719-BD8A-4426-894E-F0D2138B8BC4}" dt="2023-09-30T14:24:56.323" v="10863" actId="20577"/>
          <ac:spMkLst>
            <pc:docMk/>
            <pc:sldMk cId="2119686220" sldId="1514"/>
            <ac:spMk id="7" creationId="{8E9C3CEE-0E7A-4CD2-8441-5873C69C8DED}"/>
          </ac:spMkLst>
        </pc:spChg>
        <pc:picChg chg="del">
          <ac:chgData name="张 智" userId="36bdf691fd3510be" providerId="LiveId" clId="{3914E719-BD8A-4426-894E-F0D2138B8BC4}" dt="2023-09-30T14:17:10.085" v="10586" actId="478"/>
          <ac:picMkLst>
            <pc:docMk/>
            <pc:sldMk cId="2119686220" sldId="1514"/>
            <ac:picMk id="4" creationId="{5FDEA9CB-2A69-4404-8CF7-377D59FFF338}"/>
          </ac:picMkLst>
        </pc:picChg>
        <pc:picChg chg="add mod">
          <ac:chgData name="张 智" userId="36bdf691fd3510be" providerId="LiveId" clId="{3914E719-BD8A-4426-894E-F0D2138B8BC4}" dt="2023-10-01T14:19:25.658" v="10905" actId="14100"/>
          <ac:picMkLst>
            <pc:docMk/>
            <pc:sldMk cId="2119686220" sldId="1514"/>
            <ac:picMk id="4" creationId="{A1A47EB2-566B-4948-B342-481335C96859}"/>
          </ac:picMkLst>
        </pc:picChg>
        <pc:picChg chg="add del mod">
          <ac:chgData name="张 智" userId="36bdf691fd3510be" providerId="LiveId" clId="{3914E719-BD8A-4426-894E-F0D2138B8BC4}" dt="2023-09-30T14:17:23.732" v="10592" actId="22"/>
          <ac:picMkLst>
            <pc:docMk/>
            <pc:sldMk cId="2119686220" sldId="1514"/>
            <ac:picMk id="5" creationId="{06D210A9-73E7-47D8-A81F-71415717D9A1}"/>
          </ac:picMkLst>
        </pc:picChg>
        <pc:picChg chg="add del">
          <ac:chgData name="张 智" userId="36bdf691fd3510be" providerId="LiveId" clId="{3914E719-BD8A-4426-894E-F0D2138B8BC4}" dt="2023-10-01T14:27:05.815" v="11056" actId="478"/>
          <ac:picMkLst>
            <pc:docMk/>
            <pc:sldMk cId="2119686220" sldId="1514"/>
            <ac:picMk id="6" creationId="{5630DED1-2E9C-4EA1-90BD-B10C532EF029}"/>
          </ac:picMkLst>
        </pc:picChg>
      </pc:sldChg>
      <pc:sldChg chg="addSp delSp modSp add mod modNotesTx">
        <pc:chgData name="张 智" userId="36bdf691fd3510be" providerId="LiveId" clId="{3914E719-BD8A-4426-894E-F0D2138B8BC4}" dt="2023-09-30T14:24:14.032" v="10850" actId="20577"/>
        <pc:sldMkLst>
          <pc:docMk/>
          <pc:sldMk cId="101812310" sldId="1515"/>
        </pc:sldMkLst>
        <pc:picChg chg="add del mod">
          <ac:chgData name="张 智" userId="36bdf691fd3510be" providerId="LiveId" clId="{3914E719-BD8A-4426-894E-F0D2138B8BC4}" dt="2023-09-30T14:24:01.638" v="10846" actId="478"/>
          <ac:picMkLst>
            <pc:docMk/>
            <pc:sldMk cId="101812310" sldId="1515"/>
            <ac:picMk id="4" creationId="{12E742A5-A957-43A2-891A-BC831563663C}"/>
          </ac:picMkLst>
        </pc:picChg>
        <pc:picChg chg="del">
          <ac:chgData name="张 智" userId="36bdf691fd3510be" providerId="LiveId" clId="{3914E719-BD8A-4426-894E-F0D2138B8BC4}" dt="2023-09-30T14:17:58.641" v="10597" actId="478"/>
          <ac:picMkLst>
            <pc:docMk/>
            <pc:sldMk cId="101812310" sldId="1515"/>
            <ac:picMk id="6" creationId="{C4A586A0-AD1E-4DD3-ACAC-4B31884771C8}"/>
          </ac:picMkLst>
        </pc:picChg>
        <pc:picChg chg="add mod">
          <ac:chgData name="张 智" userId="36bdf691fd3510be" providerId="LiveId" clId="{3914E719-BD8A-4426-894E-F0D2138B8BC4}" dt="2023-09-30T14:24:05.517" v="10848" actId="14100"/>
          <ac:picMkLst>
            <pc:docMk/>
            <pc:sldMk cId="101812310" sldId="1515"/>
            <ac:picMk id="7" creationId="{C69B82D0-877E-4644-8CBF-C24259611F69}"/>
          </ac:picMkLst>
        </pc:picChg>
      </pc:sldChg>
      <pc:sldChg chg="addSp delSp modSp add mod modNotesTx">
        <pc:chgData name="张 智" userId="36bdf691fd3510be" providerId="LiveId" clId="{3914E719-BD8A-4426-894E-F0D2138B8BC4}" dt="2023-10-02T02:54:18.141" v="11770" actId="20577"/>
        <pc:sldMkLst>
          <pc:docMk/>
          <pc:sldMk cId="4184396356" sldId="1516"/>
        </pc:sldMkLst>
        <pc:spChg chg="mod">
          <ac:chgData name="张 智" userId="36bdf691fd3510be" providerId="LiveId" clId="{3914E719-BD8A-4426-894E-F0D2138B8BC4}" dt="2023-10-01T14:27:24.189" v="11098" actId="20577"/>
          <ac:spMkLst>
            <pc:docMk/>
            <pc:sldMk cId="4184396356" sldId="1516"/>
            <ac:spMk id="2" creationId="{00000000-0000-0000-0000-000000000000}"/>
          </ac:spMkLst>
        </pc:spChg>
        <pc:spChg chg="del mod">
          <ac:chgData name="张 智" userId="36bdf691fd3510be" providerId="LiveId" clId="{3914E719-BD8A-4426-894E-F0D2138B8BC4}" dt="2023-10-01T14:41:52.759" v="11106" actId="478"/>
          <ac:spMkLst>
            <pc:docMk/>
            <pc:sldMk cId="4184396356" sldId="1516"/>
            <ac:spMk id="7" creationId="{8E9C3CEE-0E7A-4CD2-8441-5873C69C8DED}"/>
          </ac:spMkLst>
        </pc:spChg>
        <pc:picChg chg="del">
          <ac:chgData name="张 智" userId="36bdf691fd3510be" providerId="LiveId" clId="{3914E719-BD8A-4426-894E-F0D2138B8BC4}" dt="2023-10-01T14:27:08.345" v="11057" actId="478"/>
          <ac:picMkLst>
            <pc:docMk/>
            <pc:sldMk cId="4184396356" sldId="1516"/>
            <ac:picMk id="4" creationId="{A1A47EB2-566B-4948-B342-481335C96859}"/>
          </ac:picMkLst>
        </pc:picChg>
        <pc:picChg chg="add del">
          <ac:chgData name="张 智" userId="36bdf691fd3510be" providerId="LiveId" clId="{3914E719-BD8A-4426-894E-F0D2138B8BC4}" dt="2023-10-01T14:34:16.049" v="11103" actId="478"/>
          <ac:picMkLst>
            <pc:docMk/>
            <pc:sldMk cId="4184396356" sldId="1516"/>
            <ac:picMk id="5" creationId="{5FFFD8E2-702B-4A56-AA11-2F25B8CE7E5E}"/>
          </ac:picMkLst>
        </pc:picChg>
        <pc:picChg chg="add del">
          <ac:chgData name="张 智" userId="36bdf691fd3510be" providerId="LiveId" clId="{3914E719-BD8A-4426-894E-F0D2138B8BC4}" dt="2023-10-01T14:34:13.763" v="11102" actId="478"/>
          <ac:picMkLst>
            <pc:docMk/>
            <pc:sldMk cId="4184396356" sldId="1516"/>
            <ac:picMk id="6" creationId="{5630DED1-2E9C-4EA1-90BD-B10C532EF029}"/>
          </ac:picMkLst>
        </pc:picChg>
      </pc:sldChg>
      <pc:sldChg chg="delSp modSp add mod modNotesTx">
        <pc:chgData name="张 智" userId="36bdf691fd3510be" providerId="LiveId" clId="{3914E719-BD8A-4426-894E-F0D2138B8BC4}" dt="2023-10-02T06:13:32.249" v="12902" actId="20577"/>
        <pc:sldMkLst>
          <pc:docMk/>
          <pc:sldMk cId="3391044437" sldId="1517"/>
        </pc:sldMkLst>
        <pc:spChg chg="del">
          <ac:chgData name="张 智" userId="36bdf691fd3510be" providerId="LiveId" clId="{3914E719-BD8A-4426-894E-F0D2138B8BC4}" dt="2023-10-01T14:42:03.101" v="11107" actId="478"/>
          <ac:spMkLst>
            <pc:docMk/>
            <pc:sldMk cId="3391044437" sldId="1517"/>
            <ac:spMk id="7" creationId="{8E9C3CEE-0E7A-4CD2-8441-5873C69C8DED}"/>
          </ac:spMkLst>
        </pc:spChg>
        <pc:picChg chg="mod">
          <ac:chgData name="张 智" userId="36bdf691fd3510be" providerId="LiveId" clId="{3914E719-BD8A-4426-894E-F0D2138B8BC4}" dt="2023-10-01T14:42:07.201" v="11109" actId="14100"/>
          <ac:picMkLst>
            <pc:docMk/>
            <pc:sldMk cId="3391044437" sldId="1517"/>
            <ac:picMk id="5" creationId="{5FFFD8E2-702B-4A56-AA11-2F25B8CE7E5E}"/>
          </ac:picMkLst>
        </pc:picChg>
        <pc:picChg chg="del">
          <ac:chgData name="张 智" userId="36bdf691fd3510be" providerId="LiveId" clId="{3914E719-BD8A-4426-894E-F0D2138B8BC4}" dt="2023-10-01T14:34:18.176" v="11104" actId="478"/>
          <ac:picMkLst>
            <pc:docMk/>
            <pc:sldMk cId="3391044437" sldId="1517"/>
            <ac:picMk id="6" creationId="{5630DED1-2E9C-4EA1-90BD-B10C532EF029}"/>
          </ac:picMkLst>
        </pc:picChg>
      </pc:sldChg>
      <pc:sldChg chg="addSp delSp modSp add mod modNotesTx">
        <pc:chgData name="张 智" userId="36bdf691fd3510be" providerId="LiveId" clId="{3914E719-BD8A-4426-894E-F0D2138B8BC4}" dt="2023-10-01T14:48:28.015" v="11431" actId="1076"/>
        <pc:sldMkLst>
          <pc:docMk/>
          <pc:sldMk cId="3633362096" sldId="1518"/>
        </pc:sldMkLst>
        <pc:spChg chg="mod">
          <ac:chgData name="张 智" userId="36bdf691fd3510be" providerId="LiveId" clId="{3914E719-BD8A-4426-894E-F0D2138B8BC4}" dt="2023-10-01T14:42:48.524" v="11157" actId="20577"/>
          <ac:spMkLst>
            <pc:docMk/>
            <pc:sldMk cId="3633362096" sldId="1518"/>
            <ac:spMk id="2" creationId="{00000000-0000-0000-0000-000000000000}"/>
          </ac:spMkLst>
        </pc:spChg>
        <pc:picChg chg="add mod">
          <ac:chgData name="张 智" userId="36bdf691fd3510be" providerId="LiveId" clId="{3914E719-BD8A-4426-894E-F0D2138B8BC4}" dt="2023-10-01T14:48:28.015" v="11431" actId="1076"/>
          <ac:picMkLst>
            <pc:docMk/>
            <pc:sldMk cId="3633362096" sldId="1518"/>
            <ac:picMk id="4" creationId="{3169C701-E0C9-4112-8CBE-2E41AE449D87}"/>
          </ac:picMkLst>
        </pc:picChg>
        <pc:picChg chg="del">
          <ac:chgData name="张 智" userId="36bdf691fd3510be" providerId="LiveId" clId="{3914E719-BD8A-4426-894E-F0D2138B8BC4}" dt="2023-10-01T14:42:16.371" v="11112" actId="478"/>
          <ac:picMkLst>
            <pc:docMk/>
            <pc:sldMk cId="3633362096" sldId="1518"/>
            <ac:picMk id="5" creationId="{5FFFD8E2-702B-4A56-AA11-2F25B8CE7E5E}"/>
          </ac:picMkLst>
        </pc:picChg>
      </pc:sldChg>
      <pc:sldChg chg="addSp delSp modSp add mod modNotesTx">
        <pc:chgData name="张 智" userId="36bdf691fd3510be" providerId="LiveId" clId="{3914E719-BD8A-4426-894E-F0D2138B8BC4}" dt="2023-10-01T14:52:25.227" v="11491" actId="20577"/>
        <pc:sldMkLst>
          <pc:docMk/>
          <pc:sldMk cId="2613831931" sldId="1519"/>
        </pc:sldMkLst>
        <pc:picChg chg="del">
          <ac:chgData name="张 智" userId="36bdf691fd3510be" providerId="LiveId" clId="{3914E719-BD8A-4426-894E-F0D2138B8BC4}" dt="2023-10-01T14:50:23.523" v="11433" actId="478"/>
          <ac:picMkLst>
            <pc:docMk/>
            <pc:sldMk cId="2613831931" sldId="1519"/>
            <ac:picMk id="4" creationId="{3169C701-E0C9-4112-8CBE-2E41AE449D87}"/>
          </ac:picMkLst>
        </pc:picChg>
        <pc:picChg chg="add mod">
          <ac:chgData name="张 智" userId="36bdf691fd3510be" providerId="LiveId" clId="{3914E719-BD8A-4426-894E-F0D2138B8BC4}" dt="2023-10-01T14:51:52.214" v="11469" actId="14100"/>
          <ac:picMkLst>
            <pc:docMk/>
            <pc:sldMk cId="2613831931" sldId="1519"/>
            <ac:picMk id="5" creationId="{35311534-FB9F-4199-9544-1E4685566A5F}"/>
          </ac:picMkLst>
        </pc:picChg>
      </pc:sldChg>
      <pc:sldChg chg="addSp delSp modSp add mod modNotesTx">
        <pc:chgData name="张 智" userId="36bdf691fd3510be" providerId="LiveId" clId="{3914E719-BD8A-4426-894E-F0D2138B8BC4}" dt="2023-10-01T14:53:47.061" v="11498" actId="1076"/>
        <pc:sldMkLst>
          <pc:docMk/>
          <pc:sldMk cId="843230851" sldId="1520"/>
        </pc:sldMkLst>
        <pc:picChg chg="add mod">
          <ac:chgData name="张 智" userId="36bdf691fd3510be" providerId="LiveId" clId="{3914E719-BD8A-4426-894E-F0D2138B8BC4}" dt="2023-10-01T14:53:26.109" v="11496" actId="1076"/>
          <ac:picMkLst>
            <pc:docMk/>
            <pc:sldMk cId="843230851" sldId="1520"/>
            <ac:picMk id="4" creationId="{442B903F-08CD-42EB-BF12-50CC7FA93393}"/>
          </ac:picMkLst>
        </pc:picChg>
        <pc:picChg chg="del">
          <ac:chgData name="张 智" userId="36bdf691fd3510be" providerId="LiveId" clId="{3914E719-BD8A-4426-894E-F0D2138B8BC4}" dt="2023-10-01T14:52:47.026" v="11493" actId="478"/>
          <ac:picMkLst>
            <pc:docMk/>
            <pc:sldMk cId="843230851" sldId="1520"/>
            <ac:picMk id="5" creationId="{35311534-FB9F-4199-9544-1E4685566A5F}"/>
          </ac:picMkLst>
        </pc:picChg>
        <pc:picChg chg="add mod">
          <ac:chgData name="张 智" userId="36bdf691fd3510be" providerId="LiveId" clId="{3914E719-BD8A-4426-894E-F0D2138B8BC4}" dt="2023-10-01T14:53:47.061" v="11498" actId="1076"/>
          <ac:picMkLst>
            <pc:docMk/>
            <pc:sldMk cId="843230851" sldId="1520"/>
            <ac:picMk id="7" creationId="{EE972010-656D-49FC-8136-E619AB299542}"/>
          </ac:picMkLst>
        </pc:picChg>
      </pc:sldChg>
      <pc:sldChg chg="addSp delSp modSp add mod modNotesTx">
        <pc:chgData name="张 智" userId="36bdf691fd3510be" providerId="LiveId" clId="{3914E719-BD8A-4426-894E-F0D2138B8BC4}" dt="2023-10-01T14:57:30.807" v="11551" actId="692"/>
        <pc:sldMkLst>
          <pc:docMk/>
          <pc:sldMk cId="2080723575" sldId="1521"/>
        </pc:sldMkLst>
        <pc:spChg chg="add mod">
          <ac:chgData name="张 智" userId="36bdf691fd3510be" providerId="LiveId" clId="{3914E719-BD8A-4426-894E-F0D2138B8BC4}" dt="2023-10-01T14:57:30.807" v="11551" actId="692"/>
          <ac:spMkLst>
            <pc:docMk/>
            <pc:sldMk cId="2080723575" sldId="1521"/>
            <ac:spMk id="6" creationId="{17A8154C-1972-4058-BFC6-E3171A1E648C}"/>
          </ac:spMkLst>
        </pc:spChg>
        <pc:picChg chg="del">
          <ac:chgData name="张 智" userId="36bdf691fd3510be" providerId="LiveId" clId="{3914E719-BD8A-4426-894E-F0D2138B8BC4}" dt="2023-10-01T14:54:08.425" v="11500" actId="478"/>
          <ac:picMkLst>
            <pc:docMk/>
            <pc:sldMk cId="2080723575" sldId="1521"/>
            <ac:picMk id="4" creationId="{442B903F-08CD-42EB-BF12-50CC7FA93393}"/>
          </ac:picMkLst>
        </pc:picChg>
        <pc:picChg chg="add mod">
          <ac:chgData name="张 智" userId="36bdf691fd3510be" providerId="LiveId" clId="{3914E719-BD8A-4426-894E-F0D2138B8BC4}" dt="2023-10-01T14:56:42.652" v="11539" actId="1076"/>
          <ac:picMkLst>
            <pc:docMk/>
            <pc:sldMk cId="2080723575" sldId="1521"/>
            <ac:picMk id="5" creationId="{4ED64D5B-70FB-40D1-A2BB-DC8B40338EBB}"/>
          </ac:picMkLst>
        </pc:picChg>
        <pc:picChg chg="del">
          <ac:chgData name="张 智" userId="36bdf691fd3510be" providerId="LiveId" clId="{3914E719-BD8A-4426-894E-F0D2138B8BC4}" dt="2023-10-01T14:54:08.425" v="11500" actId="478"/>
          <ac:picMkLst>
            <pc:docMk/>
            <pc:sldMk cId="2080723575" sldId="1521"/>
            <ac:picMk id="7" creationId="{EE972010-656D-49FC-8136-E619AB299542}"/>
          </ac:picMkLst>
        </pc:picChg>
      </pc:sldChg>
      <pc:sldChg chg="addSp delSp modSp add mod modNotesTx">
        <pc:chgData name="张 智" userId="36bdf691fd3510be" providerId="LiveId" clId="{3914E719-BD8A-4426-894E-F0D2138B8BC4}" dt="2023-10-01T14:58:00.772" v="11555" actId="1076"/>
        <pc:sldMkLst>
          <pc:docMk/>
          <pc:sldMk cId="2579977618" sldId="1522"/>
        </pc:sldMkLst>
        <pc:picChg chg="add mod">
          <ac:chgData name="张 智" userId="36bdf691fd3510be" providerId="LiveId" clId="{3914E719-BD8A-4426-894E-F0D2138B8BC4}" dt="2023-10-01T14:58:00.772" v="11555" actId="1076"/>
          <ac:picMkLst>
            <pc:docMk/>
            <pc:sldMk cId="2579977618" sldId="1522"/>
            <ac:picMk id="4" creationId="{0144EBB8-D9D0-46DB-AC65-02D24BB218CD}"/>
          </ac:picMkLst>
        </pc:picChg>
        <pc:picChg chg="del">
          <ac:chgData name="张 智" userId="36bdf691fd3510be" providerId="LiveId" clId="{3914E719-BD8A-4426-894E-F0D2138B8BC4}" dt="2023-10-01T14:57:12.830" v="11544" actId="478"/>
          <ac:picMkLst>
            <pc:docMk/>
            <pc:sldMk cId="2579977618" sldId="1522"/>
            <ac:picMk id="5" creationId="{4ED64D5B-70FB-40D1-A2BB-DC8B40338EBB}"/>
          </ac:picMkLst>
        </pc:picChg>
      </pc:sldChg>
      <pc:sldChg chg="delSp modSp add del mod modNotesTx">
        <pc:chgData name="张 智" userId="36bdf691fd3510be" providerId="LiveId" clId="{3914E719-BD8A-4426-894E-F0D2138B8BC4}" dt="2023-10-01T15:00:01.009" v="11581" actId="47"/>
        <pc:sldMkLst>
          <pc:docMk/>
          <pc:sldMk cId="2387870856" sldId="1523"/>
        </pc:sldMkLst>
        <pc:spChg chg="mod">
          <ac:chgData name="张 智" userId="36bdf691fd3510be" providerId="LiveId" clId="{3914E719-BD8A-4426-894E-F0D2138B8BC4}" dt="2023-10-01T14:59:51.033" v="11580" actId="20577"/>
          <ac:spMkLst>
            <pc:docMk/>
            <pc:sldMk cId="2387870856" sldId="1523"/>
            <ac:spMk id="2" creationId="{00000000-0000-0000-0000-000000000000}"/>
          </ac:spMkLst>
        </pc:spChg>
        <pc:picChg chg="del">
          <ac:chgData name="张 智" userId="36bdf691fd3510be" providerId="LiveId" clId="{3914E719-BD8A-4426-894E-F0D2138B8BC4}" dt="2023-10-01T14:59:38.602" v="11561" actId="478"/>
          <ac:picMkLst>
            <pc:docMk/>
            <pc:sldMk cId="2387870856" sldId="1523"/>
            <ac:picMk id="4" creationId="{0144EBB8-D9D0-46DB-AC65-02D24BB218CD}"/>
          </ac:picMkLst>
        </pc:picChg>
      </pc:sldChg>
      <pc:sldChg chg="addSp delSp modSp add mod modNotesTx">
        <pc:chgData name="张 智" userId="36bdf691fd3510be" providerId="LiveId" clId="{3914E719-BD8A-4426-894E-F0D2138B8BC4}" dt="2023-10-02T03:28:53.172" v="12000" actId="478"/>
        <pc:sldMkLst>
          <pc:docMk/>
          <pc:sldMk cId="2654254783" sldId="1523"/>
        </pc:sldMkLst>
        <pc:spChg chg="add del">
          <ac:chgData name="张 智" userId="36bdf691fd3510be" providerId="LiveId" clId="{3914E719-BD8A-4426-894E-F0D2138B8BC4}" dt="2023-10-02T03:28:53.172" v="12000" actId="478"/>
          <ac:spMkLst>
            <pc:docMk/>
            <pc:sldMk cId="2654254783" sldId="1523"/>
            <ac:spMk id="4" creationId="{3B07EDF1-6AFD-4B9B-8419-8FF2B7A29144}"/>
          </ac:spMkLst>
        </pc:spChg>
        <pc:spChg chg="add del">
          <ac:chgData name="张 智" userId="36bdf691fd3510be" providerId="LiveId" clId="{3914E719-BD8A-4426-894E-F0D2138B8BC4}" dt="2023-10-02T02:35:02.221" v="11587" actId="22"/>
          <ac:spMkLst>
            <pc:docMk/>
            <pc:sldMk cId="2654254783" sldId="1523"/>
            <ac:spMk id="5" creationId="{8BB020B6-3947-47FE-9090-5A9ADD6DE094}"/>
          </ac:spMkLst>
        </pc:spChg>
        <pc:spChg chg="mod">
          <ac:chgData name="张 智" userId="36bdf691fd3510be" providerId="LiveId" clId="{3914E719-BD8A-4426-894E-F0D2138B8BC4}" dt="2023-10-01T15:05:09.812" v="11585" actId="113"/>
          <ac:spMkLst>
            <pc:docMk/>
            <pc:sldMk cId="2654254783" sldId="1523"/>
            <ac:spMk id="6" creationId="{BE54864F-A0EF-4294-B4E6-7FF5B282A762}"/>
          </ac:spMkLst>
        </pc:spChg>
      </pc:sldChg>
      <pc:sldChg chg="addSp delSp modSp add mod modNotesTx">
        <pc:chgData name="张 智" userId="36bdf691fd3510be" providerId="LiveId" clId="{3914E719-BD8A-4426-894E-F0D2138B8BC4}" dt="2023-10-02T05:30:11.747" v="12471" actId="20577"/>
        <pc:sldMkLst>
          <pc:docMk/>
          <pc:sldMk cId="3374412918" sldId="1524"/>
        </pc:sldMkLst>
        <pc:spChg chg="mod">
          <ac:chgData name="张 智" userId="36bdf691fd3510be" providerId="LiveId" clId="{3914E719-BD8A-4426-894E-F0D2138B8BC4}" dt="2023-10-02T02:48:11.722" v="11732" actId="1076"/>
          <ac:spMkLst>
            <pc:docMk/>
            <pc:sldMk cId="3374412918" sldId="1524"/>
            <ac:spMk id="2" creationId="{00000000-0000-0000-0000-000000000000}"/>
          </ac:spMkLst>
        </pc:spChg>
        <pc:picChg chg="add mod">
          <ac:chgData name="张 智" userId="36bdf691fd3510be" providerId="LiveId" clId="{3914E719-BD8A-4426-894E-F0D2138B8BC4}" dt="2023-10-02T02:48:19.451" v="11736" actId="1076"/>
          <ac:picMkLst>
            <pc:docMk/>
            <pc:sldMk cId="3374412918" sldId="1524"/>
            <ac:picMk id="4" creationId="{D268CC0A-0D70-44CB-9295-E56152CB3675}"/>
          </ac:picMkLst>
        </pc:picChg>
        <pc:picChg chg="del">
          <ac:chgData name="张 智" userId="36bdf691fd3510be" providerId="LiveId" clId="{3914E719-BD8A-4426-894E-F0D2138B8BC4}" dt="2023-10-02T02:37:20.747" v="11658" actId="478"/>
          <ac:picMkLst>
            <pc:docMk/>
            <pc:sldMk cId="3374412918" sldId="1524"/>
            <ac:picMk id="7" creationId="{C69B82D0-877E-4644-8CBF-C24259611F69}"/>
          </ac:picMkLst>
        </pc:picChg>
      </pc:sldChg>
      <pc:sldChg chg="add del">
        <pc:chgData name="张 智" userId="36bdf691fd3510be" providerId="LiveId" clId="{3914E719-BD8A-4426-894E-F0D2138B8BC4}" dt="2023-10-01T14:59:30.227" v="11558"/>
        <pc:sldMkLst>
          <pc:docMk/>
          <pc:sldMk cId="4276243911" sldId="1524"/>
        </pc:sldMkLst>
      </pc:sldChg>
      <pc:sldChg chg="addSp delSp modSp add mod modNotesTx">
        <pc:chgData name="张 智" userId="36bdf691fd3510be" providerId="LiveId" clId="{3914E719-BD8A-4426-894E-F0D2138B8BC4}" dt="2023-10-02T05:46:29.731" v="12720" actId="20577"/>
        <pc:sldMkLst>
          <pc:docMk/>
          <pc:sldMk cId="3901400180" sldId="1525"/>
        </pc:sldMkLst>
        <pc:spChg chg="mod">
          <ac:chgData name="张 智" userId="36bdf691fd3510be" providerId="LiveId" clId="{3914E719-BD8A-4426-894E-F0D2138B8BC4}" dt="2023-10-02T02:49:00.017" v="11746" actId="20577"/>
          <ac:spMkLst>
            <pc:docMk/>
            <pc:sldMk cId="3901400180" sldId="1525"/>
            <ac:spMk id="2" creationId="{00000000-0000-0000-0000-000000000000}"/>
          </ac:spMkLst>
        </pc:spChg>
        <pc:picChg chg="del">
          <ac:chgData name="张 智" userId="36bdf691fd3510be" providerId="LiveId" clId="{3914E719-BD8A-4426-894E-F0D2138B8BC4}" dt="2023-10-02T02:49:01.491" v="11747" actId="478"/>
          <ac:picMkLst>
            <pc:docMk/>
            <pc:sldMk cId="3901400180" sldId="1525"/>
            <ac:picMk id="4" creationId="{D268CC0A-0D70-44CB-9295-E56152CB3675}"/>
          </ac:picMkLst>
        </pc:picChg>
        <pc:picChg chg="add mod">
          <ac:chgData name="张 智" userId="36bdf691fd3510be" providerId="LiveId" clId="{3914E719-BD8A-4426-894E-F0D2138B8BC4}" dt="2023-10-02T05:38:13.310" v="12480" actId="14100"/>
          <ac:picMkLst>
            <pc:docMk/>
            <pc:sldMk cId="3901400180" sldId="1525"/>
            <ac:picMk id="4" creationId="{FEF920F3-B1D8-420A-B2F1-56C155947717}"/>
          </ac:picMkLst>
        </pc:picChg>
        <pc:picChg chg="add mod">
          <ac:chgData name="张 智" userId="36bdf691fd3510be" providerId="LiveId" clId="{3914E719-BD8A-4426-894E-F0D2138B8BC4}" dt="2023-10-02T05:38:09.742" v="12478" actId="1076"/>
          <ac:picMkLst>
            <pc:docMk/>
            <pc:sldMk cId="3901400180" sldId="1525"/>
            <ac:picMk id="6" creationId="{69D36131-17BA-40B8-90F4-19F199ACFBF7}"/>
          </ac:picMkLst>
        </pc:picChg>
      </pc:sldChg>
      <pc:sldChg chg="addSp delSp modSp add mod modNotesTx">
        <pc:chgData name="张 智" userId="36bdf691fd3510be" providerId="LiveId" clId="{3914E719-BD8A-4426-894E-F0D2138B8BC4}" dt="2023-10-02T05:46:57.922" v="12722" actId="20577"/>
        <pc:sldMkLst>
          <pc:docMk/>
          <pc:sldMk cId="1173917250" sldId="1526"/>
        </pc:sldMkLst>
        <pc:spChg chg="mod">
          <ac:chgData name="张 智" userId="36bdf691fd3510be" providerId="LiveId" clId="{3914E719-BD8A-4426-894E-F0D2138B8BC4}" dt="2023-10-02T02:55:34.831" v="11779" actId="27636"/>
          <ac:spMkLst>
            <pc:docMk/>
            <pc:sldMk cId="1173917250" sldId="1526"/>
            <ac:spMk id="2" creationId="{00000000-0000-0000-0000-000000000000}"/>
          </ac:spMkLst>
        </pc:spChg>
        <pc:picChg chg="add">
          <ac:chgData name="张 智" userId="36bdf691fd3510be" providerId="LiveId" clId="{3914E719-BD8A-4426-894E-F0D2138B8BC4}" dt="2023-10-02T02:57:26.864" v="11781" actId="22"/>
          <ac:picMkLst>
            <pc:docMk/>
            <pc:sldMk cId="1173917250" sldId="1526"/>
            <ac:picMk id="4" creationId="{FEF078B8-9081-40BA-A284-070DC49F91C9}"/>
          </ac:picMkLst>
        </pc:picChg>
        <pc:picChg chg="add del">
          <ac:chgData name="张 智" userId="36bdf691fd3510be" providerId="LiveId" clId="{3914E719-BD8A-4426-894E-F0D2138B8BC4}" dt="2023-10-02T02:57:46.257" v="11784" actId="478"/>
          <ac:picMkLst>
            <pc:docMk/>
            <pc:sldMk cId="1173917250" sldId="1526"/>
            <ac:picMk id="6" creationId="{613E7090-E30A-4AC4-A172-E547599F606B}"/>
          </ac:picMkLst>
        </pc:picChg>
      </pc:sldChg>
      <pc:sldChg chg="add del modNotesTx">
        <pc:chgData name="张 智" userId="36bdf691fd3510be" providerId="LiveId" clId="{3914E719-BD8A-4426-894E-F0D2138B8BC4}" dt="2023-10-02T05:38:22.018" v="12482" actId="2696"/>
        <pc:sldMkLst>
          <pc:docMk/>
          <pc:sldMk cId="2162438569" sldId="1527"/>
        </pc:sldMkLst>
      </pc:sldChg>
      <pc:sldChg chg="addSp delSp modSp add mod modNotesTx">
        <pc:chgData name="张 智" userId="36bdf691fd3510be" providerId="LiveId" clId="{3914E719-BD8A-4426-894E-F0D2138B8BC4}" dt="2023-10-02T05:47:38.684" v="12725" actId="1076"/>
        <pc:sldMkLst>
          <pc:docMk/>
          <pc:sldMk cId="1126038297" sldId="1528"/>
        </pc:sldMkLst>
        <pc:picChg chg="del">
          <ac:chgData name="张 智" userId="36bdf691fd3510be" providerId="LiveId" clId="{3914E719-BD8A-4426-894E-F0D2138B8BC4}" dt="2023-10-02T02:57:48.950" v="11785" actId="478"/>
          <ac:picMkLst>
            <pc:docMk/>
            <pc:sldMk cId="1126038297" sldId="1528"/>
            <ac:picMk id="4" creationId="{FEF078B8-9081-40BA-A284-070DC49F91C9}"/>
          </ac:picMkLst>
        </pc:picChg>
        <pc:picChg chg="add mod">
          <ac:chgData name="张 智" userId="36bdf691fd3510be" providerId="LiveId" clId="{3914E719-BD8A-4426-894E-F0D2138B8BC4}" dt="2023-10-02T05:47:38.684" v="12725" actId="1076"/>
          <ac:picMkLst>
            <pc:docMk/>
            <pc:sldMk cId="1126038297" sldId="1528"/>
            <ac:picMk id="5" creationId="{C5284133-5901-483D-9016-FA1F727E9693}"/>
          </ac:picMkLst>
        </pc:picChg>
        <pc:picChg chg="mod">
          <ac:chgData name="张 智" userId="36bdf691fd3510be" providerId="LiveId" clId="{3914E719-BD8A-4426-894E-F0D2138B8BC4}" dt="2023-10-02T05:47:37.011" v="12724" actId="14100"/>
          <ac:picMkLst>
            <pc:docMk/>
            <pc:sldMk cId="1126038297" sldId="1528"/>
            <ac:picMk id="6" creationId="{613E7090-E30A-4AC4-A172-E547599F606B}"/>
          </ac:picMkLst>
        </pc:picChg>
        <pc:picChg chg="add del">
          <ac:chgData name="张 智" userId="36bdf691fd3510be" providerId="LiveId" clId="{3914E719-BD8A-4426-894E-F0D2138B8BC4}" dt="2023-10-02T03:00:41.878" v="11799" actId="478"/>
          <ac:picMkLst>
            <pc:docMk/>
            <pc:sldMk cId="1126038297" sldId="1528"/>
            <ac:picMk id="8" creationId="{8E8019B7-6FB8-4DBC-8072-FD7FDB068691}"/>
          </ac:picMkLst>
        </pc:picChg>
      </pc:sldChg>
      <pc:sldChg chg="delSp modSp add mod modNotesTx">
        <pc:chgData name="张 智" userId="36bdf691fd3510be" providerId="LiveId" clId="{3914E719-BD8A-4426-894E-F0D2138B8BC4}" dt="2023-10-02T05:48:13" v="12727" actId="20577"/>
        <pc:sldMkLst>
          <pc:docMk/>
          <pc:sldMk cId="3525252080" sldId="1529"/>
        </pc:sldMkLst>
        <pc:picChg chg="del">
          <ac:chgData name="张 智" userId="36bdf691fd3510be" providerId="LiveId" clId="{3914E719-BD8A-4426-894E-F0D2138B8BC4}" dt="2023-10-02T03:00:44.951" v="11801" actId="478"/>
          <ac:picMkLst>
            <pc:docMk/>
            <pc:sldMk cId="3525252080" sldId="1529"/>
            <ac:picMk id="5" creationId="{C5284133-5901-483D-9016-FA1F727E9693}"/>
          </ac:picMkLst>
        </pc:picChg>
        <pc:picChg chg="del">
          <ac:chgData name="张 智" userId="36bdf691fd3510be" providerId="LiveId" clId="{3914E719-BD8A-4426-894E-F0D2138B8BC4}" dt="2023-10-02T03:00:44.465" v="11800" actId="478"/>
          <ac:picMkLst>
            <pc:docMk/>
            <pc:sldMk cId="3525252080" sldId="1529"/>
            <ac:picMk id="6" creationId="{613E7090-E30A-4AC4-A172-E547599F606B}"/>
          </ac:picMkLst>
        </pc:picChg>
        <pc:picChg chg="mod">
          <ac:chgData name="张 智" userId="36bdf691fd3510be" providerId="LiveId" clId="{3914E719-BD8A-4426-894E-F0D2138B8BC4}" dt="2023-10-02T05:48:08.939" v="12726" actId="1076"/>
          <ac:picMkLst>
            <pc:docMk/>
            <pc:sldMk cId="3525252080" sldId="1529"/>
            <ac:picMk id="8" creationId="{8E8019B7-6FB8-4DBC-8072-FD7FDB068691}"/>
          </ac:picMkLst>
        </pc:picChg>
      </pc:sldChg>
      <pc:sldChg chg="addSp delSp modSp add mod modNotesTx">
        <pc:chgData name="张 智" userId="36bdf691fd3510be" providerId="LiveId" clId="{3914E719-BD8A-4426-894E-F0D2138B8BC4}" dt="2023-10-02T05:49:56.003" v="12773" actId="20577"/>
        <pc:sldMkLst>
          <pc:docMk/>
          <pc:sldMk cId="45257559" sldId="1530"/>
        </pc:sldMkLst>
        <pc:spChg chg="mod">
          <ac:chgData name="张 智" userId="36bdf691fd3510be" providerId="LiveId" clId="{3914E719-BD8A-4426-894E-F0D2138B8BC4}" dt="2023-10-02T03:01:19.806" v="11829" actId="20577"/>
          <ac:spMkLst>
            <pc:docMk/>
            <pc:sldMk cId="45257559" sldId="1530"/>
            <ac:spMk id="2" creationId="{00000000-0000-0000-0000-000000000000}"/>
          </ac:spMkLst>
        </pc:spChg>
        <pc:spChg chg="add del mod">
          <ac:chgData name="张 智" userId="36bdf691fd3510be" providerId="LiveId" clId="{3914E719-BD8A-4426-894E-F0D2138B8BC4}" dt="2023-10-02T03:05:40.866" v="11845" actId="478"/>
          <ac:spMkLst>
            <pc:docMk/>
            <pc:sldMk cId="45257559" sldId="1530"/>
            <ac:spMk id="3" creationId="{9E3E85CD-2FD4-4D2D-AAF9-290E4999BEDB}"/>
          </ac:spMkLst>
        </pc:spChg>
        <pc:picChg chg="add del mod">
          <ac:chgData name="张 智" userId="36bdf691fd3510be" providerId="LiveId" clId="{3914E719-BD8A-4426-894E-F0D2138B8BC4}" dt="2023-10-02T03:06:25.997" v="11853" actId="478"/>
          <ac:picMkLst>
            <pc:docMk/>
            <pc:sldMk cId="45257559" sldId="1530"/>
            <ac:picMk id="5" creationId="{B1351004-6AC3-49A0-A465-92B61856A595}"/>
          </ac:picMkLst>
        </pc:picChg>
        <pc:picChg chg="add mod">
          <ac:chgData name="张 智" userId="36bdf691fd3510be" providerId="LiveId" clId="{3914E719-BD8A-4426-894E-F0D2138B8BC4}" dt="2023-10-02T05:48:55.748" v="12729" actId="1076"/>
          <ac:picMkLst>
            <pc:docMk/>
            <pc:sldMk cId="45257559" sldId="1530"/>
            <ac:picMk id="7" creationId="{F0768E81-0757-4670-8897-8232C77BFBEA}"/>
          </ac:picMkLst>
        </pc:picChg>
        <pc:picChg chg="del">
          <ac:chgData name="张 智" userId="36bdf691fd3510be" providerId="LiveId" clId="{3914E719-BD8A-4426-894E-F0D2138B8BC4}" dt="2023-10-02T03:01:21.392" v="11830" actId="478"/>
          <ac:picMkLst>
            <pc:docMk/>
            <pc:sldMk cId="45257559" sldId="1530"/>
            <ac:picMk id="8" creationId="{8E8019B7-6FB8-4DBC-8072-FD7FDB068691}"/>
          </ac:picMkLst>
        </pc:picChg>
        <pc:picChg chg="add del">
          <ac:chgData name="张 智" userId="36bdf691fd3510be" providerId="LiveId" clId="{3914E719-BD8A-4426-894E-F0D2138B8BC4}" dt="2023-10-02T03:08:13.927" v="11859" actId="478"/>
          <ac:picMkLst>
            <pc:docMk/>
            <pc:sldMk cId="45257559" sldId="1530"/>
            <ac:picMk id="10" creationId="{37726955-9225-4B94-9B06-246EF670446B}"/>
          </ac:picMkLst>
        </pc:picChg>
      </pc:sldChg>
      <pc:sldChg chg="delSp modSp add mod ord">
        <pc:chgData name="张 智" userId="36bdf691fd3510be" providerId="LiveId" clId="{3914E719-BD8A-4426-894E-F0D2138B8BC4}" dt="2023-10-02T05:48:29.908" v="12728" actId="1076"/>
        <pc:sldMkLst>
          <pc:docMk/>
          <pc:sldMk cId="2310266828" sldId="1531"/>
        </pc:sldMkLst>
        <pc:picChg chg="mod">
          <ac:chgData name="张 智" userId="36bdf691fd3510be" providerId="LiveId" clId="{3914E719-BD8A-4426-894E-F0D2138B8BC4}" dt="2023-10-02T05:48:29.908" v="12728" actId="1076"/>
          <ac:picMkLst>
            <pc:docMk/>
            <pc:sldMk cId="2310266828" sldId="1531"/>
            <ac:picMk id="5" creationId="{B1351004-6AC3-49A0-A465-92B61856A595}"/>
          </ac:picMkLst>
        </pc:picChg>
        <pc:picChg chg="del">
          <ac:chgData name="张 智" userId="36bdf691fd3510be" providerId="LiveId" clId="{3914E719-BD8A-4426-894E-F0D2138B8BC4}" dt="2023-10-02T03:06:20.661" v="11850" actId="478"/>
          <ac:picMkLst>
            <pc:docMk/>
            <pc:sldMk cId="2310266828" sldId="1531"/>
            <ac:picMk id="7" creationId="{F0768E81-0757-4670-8897-8232C77BFBEA}"/>
          </ac:picMkLst>
        </pc:picChg>
      </pc:sldChg>
      <pc:sldChg chg="addSp delSp modSp add mod modNotesTx">
        <pc:chgData name="张 智" userId="36bdf691fd3510be" providerId="LiveId" clId="{3914E719-BD8A-4426-894E-F0D2138B8BC4}" dt="2023-10-02T06:29:19.685" v="13080" actId="478"/>
        <pc:sldMkLst>
          <pc:docMk/>
          <pc:sldMk cId="2836042170" sldId="1532"/>
        </pc:sldMkLst>
        <pc:spChg chg="mod">
          <ac:chgData name="张 智" userId="36bdf691fd3510be" providerId="LiveId" clId="{3914E719-BD8A-4426-894E-F0D2138B8BC4}" dt="2023-10-02T03:08:39.305" v="11890" actId="20577"/>
          <ac:spMkLst>
            <pc:docMk/>
            <pc:sldMk cId="2836042170" sldId="1532"/>
            <ac:spMk id="2" creationId="{00000000-0000-0000-0000-000000000000}"/>
          </ac:spMkLst>
        </pc:spChg>
        <pc:spChg chg="add del mod">
          <ac:chgData name="张 智" userId="36bdf691fd3510be" providerId="LiveId" clId="{3914E719-BD8A-4426-894E-F0D2138B8BC4}" dt="2023-10-02T06:29:19.685" v="13080" actId="478"/>
          <ac:spMkLst>
            <pc:docMk/>
            <pc:sldMk cId="2836042170" sldId="1532"/>
            <ac:spMk id="6" creationId="{EC9E7BEB-3F91-44AB-BA5F-5D44F984511D}"/>
          </ac:spMkLst>
        </pc:spChg>
        <pc:picChg chg="add mod">
          <ac:chgData name="张 智" userId="36bdf691fd3510be" providerId="LiveId" clId="{3914E719-BD8A-4426-894E-F0D2138B8BC4}" dt="2023-10-02T06:25:05.297" v="13011" actId="1076"/>
          <ac:picMkLst>
            <pc:docMk/>
            <pc:sldMk cId="2836042170" sldId="1532"/>
            <ac:picMk id="4" creationId="{C03CC61A-49DC-42B6-A780-75F0C834D45F}"/>
          </ac:picMkLst>
        </pc:picChg>
        <pc:picChg chg="del">
          <ac:chgData name="张 智" userId="36bdf691fd3510be" providerId="LiveId" clId="{3914E719-BD8A-4426-894E-F0D2138B8BC4}" dt="2023-10-02T03:08:16.455" v="11860" actId="478"/>
          <ac:picMkLst>
            <pc:docMk/>
            <pc:sldMk cId="2836042170" sldId="1532"/>
            <ac:picMk id="7" creationId="{F0768E81-0757-4670-8897-8232C77BFBEA}"/>
          </ac:picMkLst>
        </pc:picChg>
        <pc:picChg chg="del mod">
          <ac:chgData name="张 智" userId="36bdf691fd3510be" providerId="LiveId" clId="{3914E719-BD8A-4426-894E-F0D2138B8BC4}" dt="2023-10-02T06:25:02.656" v="13009" actId="478"/>
          <ac:picMkLst>
            <pc:docMk/>
            <pc:sldMk cId="2836042170" sldId="1532"/>
            <ac:picMk id="10" creationId="{37726955-9225-4B94-9B06-246EF670446B}"/>
          </ac:picMkLst>
        </pc:picChg>
      </pc:sldChg>
      <pc:sldChg chg="addSp delSp modSp add mod modNotesTx">
        <pc:chgData name="张 智" userId="36bdf691fd3510be" providerId="LiveId" clId="{3914E719-BD8A-4426-894E-F0D2138B8BC4}" dt="2023-10-02T06:01:13.280" v="12881" actId="14100"/>
        <pc:sldMkLst>
          <pc:docMk/>
          <pc:sldMk cId="3303538528" sldId="1533"/>
        </pc:sldMkLst>
        <pc:spChg chg="mod">
          <ac:chgData name="张 智" userId="36bdf691fd3510be" providerId="LiveId" clId="{3914E719-BD8A-4426-894E-F0D2138B8BC4}" dt="2023-10-02T03:09:15.544" v="11900" actId="27636"/>
          <ac:spMkLst>
            <pc:docMk/>
            <pc:sldMk cId="3303538528" sldId="1533"/>
            <ac:spMk id="2" creationId="{00000000-0000-0000-0000-000000000000}"/>
          </ac:spMkLst>
        </pc:spChg>
        <pc:picChg chg="add mod">
          <ac:chgData name="张 智" userId="36bdf691fd3510be" providerId="LiveId" clId="{3914E719-BD8A-4426-894E-F0D2138B8BC4}" dt="2023-10-02T06:01:09.376" v="12878" actId="1076"/>
          <ac:picMkLst>
            <pc:docMk/>
            <pc:sldMk cId="3303538528" sldId="1533"/>
            <ac:picMk id="4" creationId="{A1BBF3A2-32C4-4E7D-9C22-11A1B9506DCB}"/>
          </ac:picMkLst>
        </pc:picChg>
        <pc:picChg chg="add mod">
          <ac:chgData name="张 智" userId="36bdf691fd3510be" providerId="LiveId" clId="{3914E719-BD8A-4426-894E-F0D2138B8BC4}" dt="2023-10-02T06:01:13.280" v="12881" actId="14100"/>
          <ac:picMkLst>
            <pc:docMk/>
            <pc:sldMk cId="3303538528" sldId="1533"/>
            <ac:picMk id="5" creationId="{B6314B55-901F-4AAC-BD12-772D23B79C97}"/>
          </ac:picMkLst>
        </pc:picChg>
        <pc:picChg chg="del">
          <ac:chgData name="张 智" userId="36bdf691fd3510be" providerId="LiveId" clId="{3914E719-BD8A-4426-894E-F0D2138B8BC4}" dt="2023-10-02T03:09:17.205" v="11901" actId="478"/>
          <ac:picMkLst>
            <pc:docMk/>
            <pc:sldMk cId="3303538528" sldId="1533"/>
            <ac:picMk id="10" creationId="{37726955-9225-4B94-9B06-246EF670446B}"/>
          </ac:picMkLst>
        </pc:picChg>
      </pc:sldChg>
      <pc:sldChg chg="addSp delSp modSp add mod modNotesTx">
        <pc:chgData name="张 智" userId="36bdf691fd3510be" providerId="LiveId" clId="{3914E719-BD8A-4426-894E-F0D2138B8BC4}" dt="2023-10-02T05:52:26.608" v="12832" actId="20577"/>
        <pc:sldMkLst>
          <pc:docMk/>
          <pc:sldMk cId="4121455850" sldId="1534"/>
        </pc:sldMkLst>
        <pc:picChg chg="del">
          <ac:chgData name="张 智" userId="36bdf691fd3510be" providerId="LiveId" clId="{3914E719-BD8A-4426-894E-F0D2138B8BC4}" dt="2023-10-02T03:12:17.103" v="11915" actId="478"/>
          <ac:picMkLst>
            <pc:docMk/>
            <pc:sldMk cId="4121455850" sldId="1534"/>
            <ac:picMk id="4" creationId="{A1BBF3A2-32C4-4E7D-9C22-11A1B9506DCB}"/>
          </ac:picMkLst>
        </pc:picChg>
        <pc:picChg chg="add mod">
          <ac:chgData name="张 智" userId="36bdf691fd3510be" providerId="LiveId" clId="{3914E719-BD8A-4426-894E-F0D2138B8BC4}" dt="2023-10-02T05:51:46.178" v="12807" actId="1076"/>
          <ac:picMkLst>
            <pc:docMk/>
            <pc:sldMk cId="4121455850" sldId="1534"/>
            <ac:picMk id="5" creationId="{08C3F443-5AB0-442C-9BAC-B25727DCB844}"/>
          </ac:picMkLst>
        </pc:picChg>
      </pc:sldChg>
      <pc:sldChg chg="add del">
        <pc:chgData name="张 智" userId="36bdf691fd3510be" providerId="LiveId" clId="{3914E719-BD8A-4426-894E-F0D2138B8BC4}" dt="2023-10-02T03:10:47.071" v="11907"/>
        <pc:sldMkLst>
          <pc:docMk/>
          <pc:sldMk cId="3868028962" sldId="1535"/>
        </pc:sldMkLst>
      </pc:sldChg>
      <pc:sldChg chg="addSp delSp modSp add mod modNotesTx">
        <pc:chgData name="张 智" userId="36bdf691fd3510be" providerId="LiveId" clId="{3914E719-BD8A-4426-894E-F0D2138B8BC4}" dt="2023-10-02T05:57:29.266" v="12852" actId="1076"/>
        <pc:sldMkLst>
          <pc:docMk/>
          <pc:sldMk cId="3927802130" sldId="1535"/>
        </pc:sldMkLst>
        <pc:spChg chg="mod">
          <ac:chgData name="张 智" userId="36bdf691fd3510be" providerId="LiveId" clId="{3914E719-BD8A-4426-894E-F0D2138B8BC4}" dt="2023-10-02T03:20:02.334" v="11959" actId="20577"/>
          <ac:spMkLst>
            <pc:docMk/>
            <pc:sldMk cId="3927802130" sldId="1535"/>
            <ac:spMk id="2" creationId="{00000000-0000-0000-0000-000000000000}"/>
          </ac:spMkLst>
        </pc:spChg>
        <pc:picChg chg="add mod">
          <ac:chgData name="张 智" userId="36bdf691fd3510be" providerId="LiveId" clId="{3914E719-BD8A-4426-894E-F0D2138B8BC4}" dt="2023-10-02T05:57:29.266" v="12852" actId="1076"/>
          <ac:picMkLst>
            <pc:docMk/>
            <pc:sldMk cId="3927802130" sldId="1535"/>
            <ac:picMk id="4" creationId="{05F2E3B9-F569-4B5A-8C4D-891FC6F55D2B}"/>
          </ac:picMkLst>
        </pc:picChg>
        <pc:picChg chg="add del mod">
          <ac:chgData name="张 智" userId="36bdf691fd3510be" providerId="LiveId" clId="{3914E719-BD8A-4426-894E-F0D2138B8BC4}" dt="2023-10-02T03:21:34.225" v="11960" actId="478"/>
          <ac:picMkLst>
            <pc:docMk/>
            <pc:sldMk cId="3927802130" sldId="1535"/>
            <ac:picMk id="4" creationId="{FBAFF30B-E866-4F90-9CDC-CDF16DB4602C}"/>
          </ac:picMkLst>
        </pc:picChg>
        <pc:picChg chg="del">
          <ac:chgData name="张 智" userId="36bdf691fd3510be" providerId="LiveId" clId="{3914E719-BD8A-4426-894E-F0D2138B8BC4}" dt="2023-10-02T03:13:19.171" v="11933" actId="478"/>
          <ac:picMkLst>
            <pc:docMk/>
            <pc:sldMk cId="3927802130" sldId="1535"/>
            <ac:picMk id="5" creationId="{08C3F443-5AB0-442C-9BAC-B25727DCB844}"/>
          </ac:picMkLst>
        </pc:picChg>
        <pc:picChg chg="add del">
          <ac:chgData name="张 智" userId="36bdf691fd3510be" providerId="LiveId" clId="{3914E719-BD8A-4426-894E-F0D2138B8BC4}" dt="2023-10-02T05:57:08.180" v="12848" actId="478"/>
          <ac:picMkLst>
            <pc:docMk/>
            <pc:sldMk cId="3927802130" sldId="1535"/>
            <ac:picMk id="6" creationId="{38ACA2A3-3FFE-427D-9FB8-D6703ACB0662}"/>
          </ac:picMkLst>
        </pc:picChg>
        <pc:picChg chg="add mod">
          <ac:chgData name="张 智" userId="36bdf691fd3510be" providerId="LiveId" clId="{3914E719-BD8A-4426-894E-F0D2138B8BC4}" dt="2023-10-02T05:57:27.625" v="12851" actId="1076"/>
          <ac:picMkLst>
            <pc:docMk/>
            <pc:sldMk cId="3927802130" sldId="1535"/>
            <ac:picMk id="7" creationId="{6186EBF7-6D43-44DA-9F5D-66AF9A2D53FD}"/>
          </ac:picMkLst>
        </pc:picChg>
        <pc:picChg chg="add del mod">
          <ac:chgData name="张 智" userId="36bdf691fd3510be" providerId="LiveId" clId="{3914E719-BD8A-4426-894E-F0D2138B8BC4}" dt="2023-10-02T03:27:14.622" v="11967" actId="478"/>
          <ac:picMkLst>
            <pc:docMk/>
            <pc:sldMk cId="3927802130" sldId="1535"/>
            <ac:picMk id="9" creationId="{5D1A4560-7084-483D-9F33-CDB978F804BA}"/>
          </ac:picMkLst>
        </pc:picChg>
        <pc:picChg chg="add del mod">
          <ac:chgData name="张 智" userId="36bdf691fd3510be" providerId="LiveId" clId="{3914E719-BD8A-4426-894E-F0D2138B8BC4}" dt="2023-10-02T05:57:06.272" v="12847" actId="478"/>
          <ac:picMkLst>
            <pc:docMk/>
            <pc:sldMk cId="3927802130" sldId="1535"/>
            <ac:picMk id="9" creationId="{B5813C88-326A-4441-AF21-185D9F1E4700}"/>
          </ac:picMkLst>
        </pc:picChg>
        <pc:picChg chg="add del mod">
          <ac:chgData name="张 智" userId="36bdf691fd3510be" providerId="LiveId" clId="{3914E719-BD8A-4426-894E-F0D2138B8BC4}" dt="2023-10-02T05:56:21.843" v="12839" actId="478"/>
          <ac:picMkLst>
            <pc:docMk/>
            <pc:sldMk cId="3927802130" sldId="1535"/>
            <ac:picMk id="11" creationId="{F89BCBFE-A441-45C4-945D-AEDB164DBDA5}"/>
          </ac:picMkLst>
        </pc:picChg>
        <pc:picChg chg="add del mod">
          <ac:chgData name="张 智" userId="36bdf691fd3510be" providerId="LiveId" clId="{3914E719-BD8A-4426-894E-F0D2138B8BC4}" dt="2023-10-02T05:56:07.125" v="12837" actId="478"/>
          <ac:picMkLst>
            <pc:docMk/>
            <pc:sldMk cId="3927802130" sldId="1535"/>
            <ac:picMk id="13" creationId="{3506C0F2-9D04-46E2-B3A2-2E0F7ADB4857}"/>
          </ac:picMkLst>
        </pc:picChg>
      </pc:sldChg>
      <pc:sldChg chg="addSp delSp modSp add mod setBg modNotesTx">
        <pc:chgData name="张 智" userId="36bdf691fd3510be" providerId="LiveId" clId="{3914E719-BD8A-4426-894E-F0D2138B8BC4}" dt="2023-10-02T05:29:05.948" v="12382" actId="20577"/>
        <pc:sldMkLst>
          <pc:docMk/>
          <pc:sldMk cId="3471078233" sldId="1536"/>
        </pc:sldMkLst>
        <pc:spChg chg="mod">
          <ac:chgData name="张 智" userId="36bdf691fd3510be" providerId="LiveId" clId="{3914E719-BD8A-4426-894E-F0D2138B8BC4}" dt="2023-10-02T03:29:08.310" v="12006" actId="1076"/>
          <ac:spMkLst>
            <pc:docMk/>
            <pc:sldMk cId="3471078233" sldId="1536"/>
            <ac:spMk id="2" creationId="{00000000-0000-0000-0000-000000000000}"/>
          </ac:spMkLst>
        </pc:spChg>
        <pc:spChg chg="add mod">
          <ac:chgData name="张 智" userId="36bdf691fd3510be" providerId="LiveId" clId="{3914E719-BD8A-4426-894E-F0D2138B8BC4}" dt="2023-10-02T05:28:39.988" v="12369" actId="1038"/>
          <ac:spMkLst>
            <pc:docMk/>
            <pc:sldMk cId="3471078233" sldId="1536"/>
            <ac:spMk id="3" creationId="{65F2C8D8-A2FE-4632-8369-4B23D6764F9D}"/>
          </ac:spMkLst>
        </pc:spChg>
        <pc:spChg chg="del mod">
          <ac:chgData name="张 智" userId="36bdf691fd3510be" providerId="LiveId" clId="{3914E719-BD8A-4426-894E-F0D2138B8BC4}" dt="2023-10-02T03:29:28.099" v="12009" actId="478"/>
          <ac:spMkLst>
            <pc:docMk/>
            <pc:sldMk cId="3471078233" sldId="1536"/>
            <ac:spMk id="4" creationId="{3B07EDF1-6AFD-4B9B-8419-8FF2B7A29144}"/>
          </ac:spMkLst>
        </pc:spChg>
        <pc:spChg chg="add mod">
          <ac:chgData name="张 智" userId="36bdf691fd3510be" providerId="LiveId" clId="{3914E719-BD8A-4426-894E-F0D2138B8BC4}" dt="2023-10-02T05:28:39.988" v="12369" actId="1038"/>
          <ac:spMkLst>
            <pc:docMk/>
            <pc:sldMk cId="3471078233" sldId="1536"/>
            <ac:spMk id="5" creationId="{E01FA139-52BB-4085-8379-48E48E2C77D0}"/>
          </ac:spMkLst>
        </pc:spChg>
        <pc:spChg chg="del">
          <ac:chgData name="张 智" userId="36bdf691fd3510be" providerId="LiveId" clId="{3914E719-BD8A-4426-894E-F0D2138B8BC4}" dt="2023-10-02T03:28:49.342" v="11998" actId="478"/>
          <ac:spMkLst>
            <pc:docMk/>
            <pc:sldMk cId="3471078233" sldId="1536"/>
            <ac:spMk id="6" creationId="{BE54864F-A0EF-4294-B4E6-7FF5B282A762}"/>
          </ac:spMkLst>
        </pc:spChg>
        <pc:spChg chg="add mod">
          <ac:chgData name="张 智" userId="36bdf691fd3510be" providerId="LiveId" clId="{3914E719-BD8A-4426-894E-F0D2138B8BC4}" dt="2023-10-02T05:28:39.988" v="12369" actId="1038"/>
          <ac:spMkLst>
            <pc:docMk/>
            <pc:sldMk cId="3471078233" sldId="1536"/>
            <ac:spMk id="7" creationId="{47BA95B4-A30F-4169-820E-76A09AF3A8D8}"/>
          </ac:spMkLst>
        </pc:spChg>
        <pc:spChg chg="add del mod">
          <ac:chgData name="张 智" userId="36bdf691fd3510be" providerId="LiveId" clId="{3914E719-BD8A-4426-894E-F0D2138B8BC4}" dt="2023-10-02T05:23:59.168" v="12288" actId="478"/>
          <ac:spMkLst>
            <pc:docMk/>
            <pc:sldMk cId="3471078233" sldId="1536"/>
            <ac:spMk id="8" creationId="{5851EE60-83E0-4ECE-B27D-21C2F47D478A}"/>
          </ac:spMkLst>
        </pc:spChg>
        <pc:spChg chg="add mod">
          <ac:chgData name="张 智" userId="36bdf691fd3510be" providerId="LiveId" clId="{3914E719-BD8A-4426-894E-F0D2138B8BC4}" dt="2023-10-02T05:28:39.988" v="12369" actId="1038"/>
          <ac:spMkLst>
            <pc:docMk/>
            <pc:sldMk cId="3471078233" sldId="1536"/>
            <ac:spMk id="11" creationId="{9EF8D734-2997-46F9-B134-8ED7A29A22C7}"/>
          </ac:spMkLst>
        </pc:spChg>
        <pc:spChg chg="add mod">
          <ac:chgData name="张 智" userId="36bdf691fd3510be" providerId="LiveId" clId="{3914E719-BD8A-4426-894E-F0D2138B8BC4}" dt="2023-10-02T05:29:05.948" v="12382" actId="20577"/>
          <ac:spMkLst>
            <pc:docMk/>
            <pc:sldMk cId="3471078233" sldId="1536"/>
            <ac:spMk id="12" creationId="{B1AE2FB2-8A70-4347-927D-E3AF576175BE}"/>
          </ac:spMkLst>
        </pc:spChg>
        <pc:spChg chg="add mod">
          <ac:chgData name="张 智" userId="36bdf691fd3510be" providerId="LiveId" clId="{3914E719-BD8A-4426-894E-F0D2138B8BC4}" dt="2023-10-02T05:28:39.988" v="12369" actId="1038"/>
          <ac:spMkLst>
            <pc:docMk/>
            <pc:sldMk cId="3471078233" sldId="1536"/>
            <ac:spMk id="13" creationId="{53890A33-BDBB-45E6-A34A-B1ADFCB4BC46}"/>
          </ac:spMkLst>
        </pc:spChg>
        <pc:spChg chg="add mod">
          <ac:chgData name="张 智" userId="36bdf691fd3510be" providerId="LiveId" clId="{3914E719-BD8A-4426-894E-F0D2138B8BC4}" dt="2023-10-02T05:28:39.988" v="12369" actId="1038"/>
          <ac:spMkLst>
            <pc:docMk/>
            <pc:sldMk cId="3471078233" sldId="1536"/>
            <ac:spMk id="14" creationId="{E7FB7892-0A1D-4B4F-9DEB-673DF7829E20}"/>
          </ac:spMkLst>
        </pc:spChg>
        <pc:spChg chg="add mod">
          <ac:chgData name="张 智" userId="36bdf691fd3510be" providerId="LiveId" clId="{3914E719-BD8A-4426-894E-F0D2138B8BC4}" dt="2023-10-02T05:28:39.988" v="12369" actId="1038"/>
          <ac:spMkLst>
            <pc:docMk/>
            <pc:sldMk cId="3471078233" sldId="1536"/>
            <ac:spMk id="15" creationId="{E2FF17B1-7950-409A-987A-FFB23FE4B9EA}"/>
          </ac:spMkLst>
        </pc:spChg>
        <pc:spChg chg="add mod">
          <ac:chgData name="张 智" userId="36bdf691fd3510be" providerId="LiveId" clId="{3914E719-BD8A-4426-894E-F0D2138B8BC4}" dt="2023-10-02T05:28:39.988" v="12369" actId="1038"/>
          <ac:spMkLst>
            <pc:docMk/>
            <pc:sldMk cId="3471078233" sldId="1536"/>
            <ac:spMk id="16" creationId="{7C4D4766-D2BA-4B37-BF78-2AD68AE4E263}"/>
          </ac:spMkLst>
        </pc:spChg>
        <pc:spChg chg="add mod">
          <ac:chgData name="张 智" userId="36bdf691fd3510be" providerId="LiveId" clId="{3914E719-BD8A-4426-894E-F0D2138B8BC4}" dt="2023-10-02T05:28:39.988" v="12369" actId="1038"/>
          <ac:spMkLst>
            <pc:docMk/>
            <pc:sldMk cId="3471078233" sldId="1536"/>
            <ac:spMk id="26" creationId="{F2C00709-68C1-4D67-980E-BA2D5C618DF8}"/>
          </ac:spMkLst>
        </pc:spChg>
        <pc:spChg chg="add mod">
          <ac:chgData name="张 智" userId="36bdf691fd3510be" providerId="LiveId" clId="{3914E719-BD8A-4426-894E-F0D2138B8BC4}" dt="2023-10-02T05:28:39.988" v="12369" actId="1038"/>
          <ac:spMkLst>
            <pc:docMk/>
            <pc:sldMk cId="3471078233" sldId="1536"/>
            <ac:spMk id="27" creationId="{6EFAED68-92C7-432A-BEA4-42B4627F4488}"/>
          </ac:spMkLst>
        </pc:spChg>
        <pc:spChg chg="add mod">
          <ac:chgData name="张 智" userId="36bdf691fd3510be" providerId="LiveId" clId="{3914E719-BD8A-4426-894E-F0D2138B8BC4}" dt="2023-10-02T05:28:39.988" v="12369" actId="1038"/>
          <ac:spMkLst>
            <pc:docMk/>
            <pc:sldMk cId="3471078233" sldId="1536"/>
            <ac:spMk id="28" creationId="{EF085C3C-F4DA-47D1-AD43-605E8692E16B}"/>
          </ac:spMkLst>
        </pc:spChg>
        <pc:spChg chg="add mod">
          <ac:chgData name="张 智" userId="36bdf691fd3510be" providerId="LiveId" clId="{3914E719-BD8A-4426-894E-F0D2138B8BC4}" dt="2023-10-02T05:28:39.988" v="12369" actId="1038"/>
          <ac:spMkLst>
            <pc:docMk/>
            <pc:sldMk cId="3471078233" sldId="1536"/>
            <ac:spMk id="29" creationId="{189D7658-3196-4A3D-9492-8785EBA9F74C}"/>
          </ac:spMkLst>
        </pc:spChg>
        <pc:spChg chg="add mod">
          <ac:chgData name="张 智" userId="36bdf691fd3510be" providerId="LiveId" clId="{3914E719-BD8A-4426-894E-F0D2138B8BC4}" dt="2023-10-02T05:28:39.988" v="12369" actId="1038"/>
          <ac:spMkLst>
            <pc:docMk/>
            <pc:sldMk cId="3471078233" sldId="1536"/>
            <ac:spMk id="31" creationId="{453A2E7D-E90D-459D-AB2E-DD40E556B523}"/>
          </ac:spMkLst>
        </pc:spChg>
        <pc:spChg chg="add mod">
          <ac:chgData name="张 智" userId="36bdf691fd3510be" providerId="LiveId" clId="{3914E719-BD8A-4426-894E-F0D2138B8BC4}" dt="2023-10-02T05:28:39.988" v="12369" actId="1038"/>
          <ac:spMkLst>
            <pc:docMk/>
            <pc:sldMk cId="3471078233" sldId="1536"/>
            <ac:spMk id="32" creationId="{4284C940-9A34-47CA-809D-683937E94032}"/>
          </ac:spMkLst>
        </pc:spChg>
        <pc:spChg chg="add mod">
          <ac:chgData name="张 智" userId="36bdf691fd3510be" providerId="LiveId" clId="{3914E719-BD8A-4426-894E-F0D2138B8BC4}" dt="2023-10-02T05:28:39.988" v="12369" actId="1038"/>
          <ac:spMkLst>
            <pc:docMk/>
            <pc:sldMk cId="3471078233" sldId="1536"/>
            <ac:spMk id="33" creationId="{FC69943D-B4B2-4F5D-8699-09A4E7CFE084}"/>
          </ac:spMkLst>
        </pc:spChg>
        <pc:spChg chg="add del mod">
          <ac:chgData name="张 智" userId="36bdf691fd3510be" providerId="LiveId" clId="{3914E719-BD8A-4426-894E-F0D2138B8BC4}" dt="2023-10-02T03:35:59.604" v="12270" actId="478"/>
          <ac:spMkLst>
            <pc:docMk/>
            <pc:sldMk cId="3471078233" sldId="1536"/>
            <ac:spMk id="34" creationId="{ED2D367D-C95B-41B7-9588-CB01E0DE8C0D}"/>
          </ac:spMkLst>
        </pc:spChg>
        <pc:cxnChg chg="add del mod">
          <ac:chgData name="张 智" userId="36bdf691fd3510be" providerId="LiveId" clId="{3914E719-BD8A-4426-894E-F0D2138B8BC4}" dt="2023-10-02T05:28:34.925" v="12362" actId="478"/>
          <ac:cxnSpMkLst>
            <pc:docMk/>
            <pc:sldMk cId="3471078233" sldId="1536"/>
            <ac:cxnSpMk id="10" creationId="{CBF5F440-E13C-48D2-9818-35EED0B0F111}"/>
          </ac:cxnSpMkLst>
        </pc:cxnChg>
        <pc:cxnChg chg="add del mod">
          <ac:chgData name="张 智" userId="36bdf691fd3510be" providerId="LiveId" clId="{3914E719-BD8A-4426-894E-F0D2138B8BC4}" dt="2023-10-02T05:28:34.925" v="12362" actId="478"/>
          <ac:cxnSpMkLst>
            <pc:docMk/>
            <pc:sldMk cId="3471078233" sldId="1536"/>
            <ac:cxnSpMk id="20" creationId="{A6DD5155-952A-45AF-B7ED-F4CD57910CDE}"/>
          </ac:cxnSpMkLst>
        </pc:cxnChg>
        <pc:cxnChg chg="add mod">
          <ac:chgData name="张 智" userId="36bdf691fd3510be" providerId="LiveId" clId="{3914E719-BD8A-4426-894E-F0D2138B8BC4}" dt="2023-10-02T05:28:39.988" v="12369" actId="1038"/>
          <ac:cxnSpMkLst>
            <pc:docMk/>
            <pc:sldMk cId="3471078233" sldId="1536"/>
            <ac:cxnSpMk id="22" creationId="{E2D221A5-3CFA-458F-B5E9-80B039E95FDE}"/>
          </ac:cxnSpMkLst>
        </pc:cxnChg>
        <pc:cxnChg chg="add del mod">
          <ac:chgData name="张 智" userId="36bdf691fd3510be" providerId="LiveId" clId="{3914E719-BD8A-4426-894E-F0D2138B8BC4}" dt="2023-10-02T03:36:15.858" v="12284" actId="478"/>
          <ac:cxnSpMkLst>
            <pc:docMk/>
            <pc:sldMk cId="3471078233" sldId="1536"/>
            <ac:cxnSpMk id="35" creationId="{EF411A28-054F-417A-B06C-25B55928A88A}"/>
          </ac:cxnSpMkLst>
        </pc:cxnChg>
        <pc:cxnChg chg="add del mod">
          <ac:chgData name="张 智" userId="36bdf691fd3510be" providerId="LiveId" clId="{3914E719-BD8A-4426-894E-F0D2138B8BC4}" dt="2023-10-02T05:28:34.925" v="12362" actId="478"/>
          <ac:cxnSpMkLst>
            <pc:docMk/>
            <pc:sldMk cId="3471078233" sldId="1536"/>
            <ac:cxnSpMk id="37" creationId="{61057DDE-9071-4B75-AB6C-1059E51D55A3}"/>
          </ac:cxnSpMkLst>
        </pc:cxnChg>
        <pc:cxnChg chg="add mod">
          <ac:chgData name="张 智" userId="36bdf691fd3510be" providerId="LiveId" clId="{3914E719-BD8A-4426-894E-F0D2138B8BC4}" dt="2023-10-02T05:28:39.988" v="12369" actId="1038"/>
          <ac:cxnSpMkLst>
            <pc:docMk/>
            <pc:sldMk cId="3471078233" sldId="1536"/>
            <ac:cxnSpMk id="38" creationId="{34E87010-A17C-4865-9C44-A1F42FD3B4EA}"/>
          </ac:cxnSpMkLst>
        </pc:cxnChg>
        <pc:cxnChg chg="add mod">
          <ac:chgData name="张 智" userId="36bdf691fd3510be" providerId="LiveId" clId="{3914E719-BD8A-4426-894E-F0D2138B8BC4}" dt="2023-10-02T05:28:39.988" v="12369" actId="1038"/>
          <ac:cxnSpMkLst>
            <pc:docMk/>
            <pc:sldMk cId="3471078233" sldId="1536"/>
            <ac:cxnSpMk id="41" creationId="{815FAF64-BA4D-4D99-B196-13528AAF749D}"/>
          </ac:cxnSpMkLst>
        </pc:cxnChg>
      </pc:sldChg>
      <pc:sldChg chg="addSp modSp add mod modNotesTx">
        <pc:chgData name="张 智" userId="36bdf691fd3510be" providerId="LiveId" clId="{3914E719-BD8A-4426-894E-F0D2138B8BC4}" dt="2023-10-02T06:29:01.435" v="13076" actId="403"/>
        <pc:sldMkLst>
          <pc:docMk/>
          <pc:sldMk cId="800938438" sldId="1537"/>
        </pc:sldMkLst>
        <pc:spChg chg="add mod">
          <ac:chgData name="张 智" userId="36bdf691fd3510be" providerId="LiveId" clId="{3914E719-BD8A-4426-894E-F0D2138B8BC4}" dt="2023-10-02T06:29:01.435" v="13076" actId="403"/>
          <ac:spMkLst>
            <pc:docMk/>
            <pc:sldMk cId="800938438" sldId="1537"/>
            <ac:spMk id="5" creationId="{78F21E65-1D74-447C-AE01-4D48F670FA39}"/>
          </ac:spMkLst>
        </pc:spChg>
      </pc:sldChg>
      <pc:sldChg chg="addSp delSp modSp add mod">
        <pc:chgData name="张 智" userId="36bdf691fd3510be" providerId="LiveId" clId="{3914E719-BD8A-4426-894E-F0D2138B8BC4}" dt="2023-10-02T05:58:16.117" v="12877" actId="1037"/>
        <pc:sldMkLst>
          <pc:docMk/>
          <pc:sldMk cId="2816717701" sldId="1538"/>
        </pc:sldMkLst>
        <pc:spChg chg="add mod">
          <ac:chgData name="张 智" userId="36bdf691fd3510be" providerId="LiveId" clId="{3914E719-BD8A-4426-894E-F0D2138B8BC4}" dt="2023-10-02T05:58:16.117" v="12877" actId="1037"/>
          <ac:spMkLst>
            <pc:docMk/>
            <pc:sldMk cId="2816717701" sldId="1538"/>
            <ac:spMk id="3" creationId="{12AFCBE8-3689-45CC-AF93-F033C99948EE}"/>
          </ac:spMkLst>
        </pc:spChg>
        <pc:picChg chg="del">
          <ac:chgData name="张 智" userId="36bdf691fd3510be" providerId="LiveId" clId="{3914E719-BD8A-4426-894E-F0D2138B8BC4}" dt="2023-10-02T05:57:34.133" v="12853" actId="478"/>
          <ac:picMkLst>
            <pc:docMk/>
            <pc:sldMk cId="2816717701" sldId="1538"/>
            <ac:picMk id="4" creationId="{05F2E3B9-F569-4B5A-8C4D-891FC6F55D2B}"/>
          </ac:picMkLst>
        </pc:picChg>
        <pc:picChg chg="mod">
          <ac:chgData name="张 智" userId="36bdf691fd3510be" providerId="LiveId" clId="{3914E719-BD8A-4426-894E-F0D2138B8BC4}" dt="2023-10-02T05:57:37.906" v="12855" actId="1076"/>
          <ac:picMkLst>
            <pc:docMk/>
            <pc:sldMk cId="2816717701" sldId="1538"/>
            <ac:picMk id="6" creationId="{38ACA2A3-3FFE-427D-9FB8-D6703ACB0662}"/>
          </ac:picMkLst>
        </pc:picChg>
        <pc:picChg chg="del">
          <ac:chgData name="张 智" userId="36bdf691fd3510be" providerId="LiveId" clId="{3914E719-BD8A-4426-894E-F0D2138B8BC4}" dt="2023-10-02T05:57:35.667" v="12854" actId="478"/>
          <ac:picMkLst>
            <pc:docMk/>
            <pc:sldMk cId="2816717701" sldId="1538"/>
            <ac:picMk id="7" creationId="{6186EBF7-6D43-44DA-9F5D-66AF9A2D53FD}"/>
          </ac:picMkLst>
        </pc:picChg>
        <pc:picChg chg="mod">
          <ac:chgData name="张 智" userId="36bdf691fd3510be" providerId="LiveId" clId="{3914E719-BD8A-4426-894E-F0D2138B8BC4}" dt="2023-10-02T05:57:39.644" v="12856" actId="1076"/>
          <ac:picMkLst>
            <pc:docMk/>
            <pc:sldMk cId="2816717701" sldId="1538"/>
            <ac:picMk id="9" creationId="{B5813C88-326A-4441-AF21-185D9F1E4700}"/>
          </ac:picMkLst>
        </pc:picChg>
      </pc:sldChg>
      <pc:sldChg chg="add del">
        <pc:chgData name="张 智" userId="36bdf691fd3510be" providerId="LiveId" clId="{3914E719-BD8A-4426-894E-F0D2138B8BC4}" dt="2023-10-02T05:56:55.270" v="12844" actId="2696"/>
        <pc:sldMkLst>
          <pc:docMk/>
          <pc:sldMk cId="2991265573" sldId="1538"/>
        </pc:sldMkLst>
      </pc:sldChg>
      <pc:sldChg chg="addSp delSp modSp add mod modNotesTx">
        <pc:chgData name="张 智" userId="36bdf691fd3510be" providerId="LiveId" clId="{3914E719-BD8A-4426-894E-F0D2138B8BC4}" dt="2023-10-02T06:39:49.998" v="13329" actId="20577"/>
        <pc:sldMkLst>
          <pc:docMk/>
          <pc:sldMk cId="3352755472" sldId="1539"/>
        </pc:sldMkLst>
        <pc:spChg chg="add mod">
          <ac:chgData name="张 智" userId="36bdf691fd3510be" providerId="LiveId" clId="{3914E719-BD8A-4426-894E-F0D2138B8BC4}" dt="2023-10-02T06:25:52.792" v="13017" actId="692"/>
          <ac:spMkLst>
            <pc:docMk/>
            <pc:sldMk cId="3352755472" sldId="1539"/>
            <ac:spMk id="5" creationId="{220855FD-275B-45D0-B333-FFB3D6902459}"/>
          </ac:spMkLst>
        </pc:spChg>
        <pc:picChg chg="add mod">
          <ac:chgData name="张 智" userId="36bdf691fd3510be" providerId="LiveId" clId="{3914E719-BD8A-4426-894E-F0D2138B8BC4}" dt="2023-10-02T06:25:15.809" v="13014" actId="1076"/>
          <ac:picMkLst>
            <pc:docMk/>
            <pc:sldMk cId="3352755472" sldId="1539"/>
            <ac:picMk id="4" creationId="{DCA9A889-AB1C-41E9-B8FA-0C62902824AA}"/>
          </ac:picMkLst>
        </pc:picChg>
        <pc:picChg chg="del">
          <ac:chgData name="张 智" userId="36bdf691fd3510be" providerId="LiveId" clId="{3914E719-BD8A-4426-894E-F0D2138B8BC4}" dt="2023-10-02T06:25:11.238" v="13012" actId="478"/>
          <ac:picMkLst>
            <pc:docMk/>
            <pc:sldMk cId="3352755472" sldId="1539"/>
            <ac:picMk id="10" creationId="{37726955-9225-4B94-9B06-246EF670446B}"/>
          </ac:picMkLst>
        </pc:picChg>
      </pc:sldChg>
      <pc:sldChg chg="add del">
        <pc:chgData name="张 智" userId="36bdf691fd3510be" providerId="LiveId" clId="{3914E719-BD8A-4426-894E-F0D2138B8BC4}" dt="2023-10-02T05:56:53.160" v="12843"/>
        <pc:sldMkLst>
          <pc:docMk/>
          <pc:sldMk cId="3412413232" sldId="1539"/>
        </pc:sldMkLst>
      </pc:sldChg>
      <pc:sldChg chg="addSp delSp modSp add mod modNotesTx">
        <pc:chgData name="张 智" userId="36bdf691fd3510be" providerId="LiveId" clId="{3914E719-BD8A-4426-894E-F0D2138B8BC4}" dt="2023-10-02T06:39:27.564" v="13325" actId="20577"/>
        <pc:sldMkLst>
          <pc:docMk/>
          <pc:sldMk cId="1317027526" sldId="1540"/>
        </pc:sldMkLst>
        <pc:spChg chg="mod">
          <ac:chgData name="张 智" userId="36bdf691fd3510be" providerId="LiveId" clId="{3914E719-BD8A-4426-894E-F0D2138B8BC4}" dt="2023-10-02T06:39:18.676" v="13319" actId="20577"/>
          <ac:spMkLst>
            <pc:docMk/>
            <pc:sldMk cId="1317027526" sldId="1540"/>
            <ac:spMk id="6" creationId="{EC9E7BEB-3F91-44AB-BA5F-5D44F984511D}"/>
          </ac:spMkLst>
        </pc:spChg>
        <pc:spChg chg="add del">
          <ac:chgData name="张 智" userId="36bdf691fd3510be" providerId="LiveId" clId="{3914E719-BD8A-4426-894E-F0D2138B8BC4}" dt="2023-10-02T06:32:26.098" v="13114"/>
          <ac:spMkLst>
            <pc:docMk/>
            <pc:sldMk cId="1317027526" sldId="1540"/>
            <ac:spMk id="7" creationId="{892FA2BE-49D6-480B-9C36-A2BFA7B7EEAE}"/>
          </ac:spMkLst>
        </pc:spChg>
        <pc:picChg chg="del mod">
          <ac:chgData name="张 智" userId="36bdf691fd3510be" providerId="LiveId" clId="{3914E719-BD8A-4426-894E-F0D2138B8BC4}" dt="2023-10-02T06:32:00.561" v="13108" actId="478"/>
          <ac:picMkLst>
            <pc:docMk/>
            <pc:sldMk cId="1317027526" sldId="1540"/>
            <ac:picMk id="4" creationId="{C03CC61A-49DC-42B6-A780-75F0C834D45F}"/>
          </ac:picMkLst>
        </pc:picChg>
        <pc:picChg chg="add mod">
          <ac:chgData name="张 智" userId="36bdf691fd3510be" providerId="LiveId" clId="{3914E719-BD8A-4426-894E-F0D2138B8BC4}" dt="2023-10-02T06:32:03.487" v="13110" actId="1076"/>
          <ac:picMkLst>
            <pc:docMk/>
            <pc:sldMk cId="1317027526" sldId="1540"/>
            <ac:picMk id="5" creationId="{8F5C3809-97F0-4BF1-A4CC-1204306154E7}"/>
          </ac:picMkLst>
        </pc:picChg>
      </pc:sldChg>
      <pc:sldChg chg="delSp add del mod">
        <pc:chgData name="张 智" userId="36bdf691fd3510be" providerId="LiveId" clId="{3914E719-BD8A-4426-894E-F0D2138B8BC4}" dt="2023-10-02T06:39:44.859" v="13328" actId="2696"/>
        <pc:sldMkLst>
          <pc:docMk/>
          <pc:sldMk cId="517226575" sldId="1541"/>
        </pc:sldMkLst>
        <pc:spChg chg="del">
          <ac:chgData name="张 智" userId="36bdf691fd3510be" providerId="LiveId" clId="{3914E719-BD8A-4426-894E-F0D2138B8BC4}" dt="2023-10-02T06:39:41.717" v="13327" actId="478"/>
          <ac:spMkLst>
            <pc:docMk/>
            <pc:sldMk cId="517226575" sldId="1541"/>
            <ac:spMk id="6" creationId="{EC9E7BEB-3F91-44AB-BA5F-5D44F984511D}"/>
          </ac:spMkLst>
        </pc:spChg>
      </pc:sldChg>
      <pc:sldChg chg="addSp delSp modSp add mod modNotesTx">
        <pc:chgData name="张 智" userId="36bdf691fd3510be" providerId="LiveId" clId="{3914E719-BD8A-4426-894E-F0D2138B8BC4}" dt="2023-10-02T06:57:31.984" v="13493" actId="1076"/>
        <pc:sldMkLst>
          <pc:docMk/>
          <pc:sldMk cId="132073350" sldId="1542"/>
        </pc:sldMkLst>
        <pc:spChg chg="mod">
          <ac:chgData name="张 智" userId="36bdf691fd3510be" providerId="LiveId" clId="{3914E719-BD8A-4426-894E-F0D2138B8BC4}" dt="2023-10-02T06:48:59.204" v="13488" actId="14100"/>
          <ac:spMkLst>
            <pc:docMk/>
            <pc:sldMk cId="132073350" sldId="1542"/>
            <ac:spMk id="6" creationId="{EC9E7BEB-3F91-44AB-BA5F-5D44F984511D}"/>
          </ac:spMkLst>
        </pc:spChg>
        <pc:spChg chg="add del">
          <ac:chgData name="张 智" userId="36bdf691fd3510be" providerId="LiveId" clId="{3914E719-BD8A-4426-894E-F0D2138B8BC4}" dt="2023-10-02T06:41:38.482" v="13334"/>
          <ac:spMkLst>
            <pc:docMk/>
            <pc:sldMk cId="132073350" sldId="1542"/>
            <ac:spMk id="7" creationId="{9813A35C-D873-49AB-A479-BFF3409C5F8D}"/>
          </ac:spMkLst>
        </pc:spChg>
        <pc:spChg chg="add del">
          <ac:chgData name="张 智" userId="36bdf691fd3510be" providerId="LiveId" clId="{3914E719-BD8A-4426-894E-F0D2138B8BC4}" dt="2023-10-02T06:42:35.236" v="13353"/>
          <ac:spMkLst>
            <pc:docMk/>
            <pc:sldMk cId="132073350" sldId="1542"/>
            <ac:spMk id="8" creationId="{7F3E78DD-62FA-4E58-981E-C8A35D5502B1}"/>
          </ac:spMkLst>
        </pc:spChg>
        <pc:picChg chg="add mod">
          <ac:chgData name="张 智" userId="36bdf691fd3510be" providerId="LiveId" clId="{3914E719-BD8A-4426-894E-F0D2138B8BC4}" dt="2023-10-02T06:49:04.602" v="13489" actId="1076"/>
          <ac:picMkLst>
            <pc:docMk/>
            <pc:sldMk cId="132073350" sldId="1542"/>
            <ac:picMk id="4" creationId="{DC2A749C-C8AD-4030-8BAC-D35FBB2BF764}"/>
          </ac:picMkLst>
        </pc:picChg>
        <pc:picChg chg="del">
          <ac:chgData name="张 智" userId="36bdf691fd3510be" providerId="LiveId" clId="{3914E719-BD8A-4426-894E-F0D2138B8BC4}" dt="2023-10-02T06:41:09.415" v="13330" actId="478"/>
          <ac:picMkLst>
            <pc:docMk/>
            <pc:sldMk cId="132073350" sldId="1542"/>
            <ac:picMk id="5" creationId="{8F5C3809-97F0-4BF1-A4CC-1204306154E7}"/>
          </ac:picMkLst>
        </pc:picChg>
        <pc:picChg chg="add mod">
          <ac:chgData name="张 智" userId="36bdf691fd3510be" providerId="LiveId" clId="{3914E719-BD8A-4426-894E-F0D2138B8BC4}" dt="2023-10-02T06:57:05.328" v="13491" actId="1076"/>
          <ac:picMkLst>
            <pc:docMk/>
            <pc:sldMk cId="132073350" sldId="1542"/>
            <ac:picMk id="10" creationId="{E088C7FB-7B33-4DBC-9F87-B12766ACD8C9}"/>
          </ac:picMkLst>
        </pc:picChg>
        <pc:picChg chg="add mod">
          <ac:chgData name="张 智" userId="36bdf691fd3510be" providerId="LiveId" clId="{3914E719-BD8A-4426-894E-F0D2138B8BC4}" dt="2023-10-02T06:57:31.984" v="13493" actId="1076"/>
          <ac:picMkLst>
            <pc:docMk/>
            <pc:sldMk cId="132073350" sldId="1542"/>
            <ac:picMk id="12" creationId="{0AC47A1F-BBDB-4709-A9C1-DC78891AF9A5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6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1"/>
            <a:ext cx="4160973" cy="365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buClrTx/>
              <a:buSzTx/>
              <a:buFontTx/>
              <a:buNone/>
              <a:defRPr sz="1200"/>
            </a:lvl1pPr>
          </a:lstStyle>
          <a:p>
            <a:endParaRPr lang="de-DE"/>
          </a:p>
        </p:txBody>
      </p:sp>
      <p:sp>
        <p:nvSpPr>
          <p:cNvPr id="5416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440230" y="1"/>
            <a:ext cx="4160972" cy="365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ClrTx/>
              <a:buSzTx/>
              <a:buFontTx/>
              <a:buNone/>
              <a:defRPr sz="1200"/>
            </a:lvl1pPr>
          </a:lstStyle>
          <a:p>
            <a:endParaRPr lang="de-DE"/>
          </a:p>
        </p:txBody>
      </p:sp>
      <p:sp>
        <p:nvSpPr>
          <p:cNvPr id="5417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6950145"/>
            <a:ext cx="4160973" cy="365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buClrTx/>
              <a:buSzTx/>
              <a:buFontTx/>
              <a:buNone/>
              <a:defRPr sz="1200"/>
            </a:lvl1pPr>
          </a:lstStyle>
          <a:p>
            <a:endParaRPr lang="de-DE"/>
          </a:p>
        </p:txBody>
      </p:sp>
      <p:sp>
        <p:nvSpPr>
          <p:cNvPr id="5417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440230" y="6950145"/>
            <a:ext cx="4160972" cy="365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ClrTx/>
              <a:buSzTx/>
              <a:buFontTx/>
              <a:buNone/>
              <a:defRPr sz="1200"/>
            </a:lvl1pPr>
          </a:lstStyle>
          <a:p>
            <a:fld id="{66017A74-8498-4425-B905-56B59BE89ABC}" type="slidenum">
              <a:rPr lang="de-DE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242088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1"/>
            <a:ext cx="4160973" cy="365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spcBef>
                <a:spcPct val="0"/>
              </a:spcBef>
              <a:buClrTx/>
              <a:buSzTx/>
              <a:buFontTx/>
              <a:buNone/>
              <a:defRPr sz="120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133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440230" y="1"/>
            <a:ext cx="4160972" cy="365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buClrTx/>
              <a:buSzTx/>
              <a:buFontTx/>
              <a:buNone/>
              <a:defRPr sz="120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1331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362200" y="549275"/>
            <a:ext cx="4876800" cy="27432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33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279256" y="3475660"/>
            <a:ext cx="7042689" cy="32901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3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6950145"/>
            <a:ext cx="4160973" cy="365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0" hangingPunct="0">
              <a:spcBef>
                <a:spcPct val="0"/>
              </a:spcBef>
              <a:buClrTx/>
              <a:buSzTx/>
              <a:buFontTx/>
              <a:buNone/>
              <a:defRPr sz="120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133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440230" y="6950145"/>
            <a:ext cx="4160972" cy="365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buClrTx/>
              <a:buSzTx/>
              <a:buFontTx/>
              <a:buNone/>
              <a:defRPr sz="1200">
                <a:latin typeface="Arial" charset="0"/>
              </a:defRPr>
            </a:lvl1pPr>
          </a:lstStyle>
          <a:p>
            <a:fld id="{D37F8DB4-A4FF-4A8B-9A85-9B1874A58FC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81168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0544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62200" y="549275"/>
            <a:ext cx="4876800" cy="27432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1632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62200" y="549275"/>
            <a:ext cx="4876800" cy="27432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6012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62200" y="549275"/>
            <a:ext cx="4876800" cy="27432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199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62200" y="549275"/>
            <a:ext cx="4876800" cy="27432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1990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62200" y="549275"/>
            <a:ext cx="4876800" cy="27432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4754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62200" y="549275"/>
            <a:ext cx="4876800" cy="27432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9202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62200" y="549275"/>
            <a:ext cx="4876800" cy="27432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5883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62200" y="549275"/>
            <a:ext cx="4876800" cy="27432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0592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62200" y="549275"/>
            <a:ext cx="4876800" cy="27432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0230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62200" y="549275"/>
            <a:ext cx="4876800" cy="27432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2490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638989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62200" y="549275"/>
            <a:ext cx="4876800" cy="27432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50803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99408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29043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+mj-lt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22581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+mj-lt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18972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+mj-lt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45867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+mj-lt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57813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53263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37083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4632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62200" y="549275"/>
            <a:ext cx="4876800" cy="27432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18492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90464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67803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5248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63997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69512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+mj-lt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39620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40473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62200" y="549275"/>
            <a:ext cx="4876800" cy="27432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74087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62200" y="549275"/>
            <a:ext cx="4876800" cy="27432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13799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62200" y="549275"/>
            <a:ext cx="4876800" cy="27432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3904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62200" y="549275"/>
            <a:ext cx="4876800" cy="27432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50665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62200" y="549275"/>
            <a:ext cx="4876800" cy="27432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06039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62200" y="549275"/>
            <a:ext cx="4876800" cy="27432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7273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62200" y="549275"/>
            <a:ext cx="4876800" cy="27432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90390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62200" y="549275"/>
            <a:ext cx="4876800" cy="27432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64747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62200" y="549275"/>
            <a:ext cx="4876800" cy="27432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557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62200" y="549275"/>
            <a:ext cx="4876800" cy="27432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90190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62200" y="549275"/>
            <a:ext cx="4876800" cy="27432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91842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62200" y="549275"/>
            <a:ext cx="4876800" cy="27432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64354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62200" y="549275"/>
            <a:ext cx="4876800" cy="27432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64056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62200" y="549275"/>
            <a:ext cx="4876800" cy="27432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6954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62200" y="549275"/>
            <a:ext cx="4876800" cy="27432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12260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62200" y="549275"/>
            <a:ext cx="4876800" cy="27432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52353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62200" y="549275"/>
            <a:ext cx="4876800" cy="27432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53666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62200" y="549275"/>
            <a:ext cx="4876800" cy="27432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45287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62200" y="549275"/>
            <a:ext cx="4876800" cy="27432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66855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62200" y="549275"/>
            <a:ext cx="4876800" cy="27432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="1" i="0" dirty="0">
              <a:solidFill>
                <a:srgbClr val="16191F"/>
              </a:solidFill>
              <a:effectLst/>
              <a:latin typeface="Amazon Ember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91380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62200" y="549275"/>
            <a:ext cx="4876800" cy="27432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0336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62200" y="549275"/>
            <a:ext cx="4876800" cy="27432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="1" i="0" dirty="0">
              <a:solidFill>
                <a:srgbClr val="16191F"/>
              </a:solidFill>
              <a:effectLst/>
              <a:latin typeface="Amazon Ember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4433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62200" y="549275"/>
            <a:ext cx="4876800" cy="27432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77623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62200" y="549275"/>
            <a:ext cx="4876800" cy="27432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879700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62200" y="549275"/>
            <a:ext cx="4876800" cy="27432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7436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62200" y="549275"/>
            <a:ext cx="4876800" cy="27432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86738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62200" y="549275"/>
            <a:ext cx="4876800" cy="27432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548203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62200" y="549275"/>
            <a:ext cx="4876800" cy="27432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05026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62200" y="549275"/>
            <a:ext cx="4876800" cy="27432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="1" i="0" dirty="0">
              <a:solidFill>
                <a:srgbClr val="16191F"/>
              </a:solidFill>
              <a:effectLst/>
              <a:latin typeface="Amazon Ember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9378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62200" y="549275"/>
            <a:ext cx="4876800" cy="27432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804360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62200" y="549275"/>
            <a:ext cx="4876800" cy="27432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l">
              <a:buFont typeface="+mj-lt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863186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62200" y="549275"/>
            <a:ext cx="4876800" cy="27432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l">
              <a:buFont typeface="+mj-lt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47899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62200" y="549275"/>
            <a:ext cx="4876800" cy="27432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l">
              <a:buFont typeface="+mj-lt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2639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62200" y="549275"/>
            <a:ext cx="4876800" cy="27432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1222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62200" y="549275"/>
            <a:ext cx="4876800" cy="27432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9248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62200" y="549275"/>
            <a:ext cx="4876800" cy="27432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2166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EBFC76-A687-7B4B-B7C4-626092A4E7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47D0C56-5CE4-974A-9396-D3EB55B4D7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4DA849-C6BE-0D42-92BA-360B93EE95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10/3/2023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DB5C5E-AC5B-A14E-A301-AD633DC7D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5D572F-30CF-9840-9A79-9226228BE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1060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C5363-015D-7D4B-BAFF-135F6C4F8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1C766A-A719-2A44-9699-E3C404432B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1E4ADE-3ECD-8641-9FE0-CD597AA3D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10/3/2023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B53541-5822-2348-8881-F75DD26C09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Pennsylvania</a:t>
            </a: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EF7EAC-E5FB-A241-A525-745F318996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4430046"/>
      </p:ext>
    </p:extLst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6E3AC36-B8F3-904D-9D44-3800404FE95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8B37D3E-B28E-E04C-B298-29CCA5D7CE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F93EA0-EACD-4649-BF69-F205284D49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10/3/2023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27CA7A-55ED-7443-A196-4D2842C272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Pennsylvania</a:t>
            </a: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A9D338-29CC-A549-9D40-63A8AB4F7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7650622"/>
      </p:ext>
    </p:extLst>
  </p:cSld>
  <p:clrMapOvr>
    <a:masterClrMapping/>
  </p:clrMapOvr>
  <p:hf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2685" y="1990725"/>
            <a:ext cx="10390716" cy="990600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Pennsylvania</a:t>
            </a:r>
            <a:endParaRPr lang="en-GB"/>
          </a:p>
        </p:txBody>
      </p:sp>
      <p:sp>
        <p:nvSpPr>
          <p:cNvPr id="5" name="Rectangle 111"/>
          <p:cNvSpPr>
            <a:spLocks noChangeArrowheads="1"/>
          </p:cNvSpPr>
          <p:nvPr userDrawn="1"/>
        </p:nvSpPr>
        <p:spPr bwMode="auto">
          <a:xfrm>
            <a:off x="406400" y="838200"/>
            <a:ext cx="1049867" cy="3429000"/>
          </a:xfrm>
          <a:prstGeom prst="rect">
            <a:avLst/>
          </a:prstGeom>
          <a:gradFill rotWithShape="0">
            <a:gsLst>
              <a:gs pos="0">
                <a:srgbClr val="708FE6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sz="2000"/>
          </a:p>
        </p:txBody>
      </p:sp>
      <p:sp>
        <p:nvSpPr>
          <p:cNvPr id="6" name="Line 110"/>
          <p:cNvSpPr>
            <a:spLocks noChangeShapeType="1"/>
          </p:cNvSpPr>
          <p:nvPr userDrawn="1"/>
        </p:nvSpPr>
        <p:spPr bwMode="auto">
          <a:xfrm>
            <a:off x="1123951" y="1143000"/>
            <a:ext cx="0" cy="289560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2000"/>
          </a:p>
        </p:txBody>
      </p:sp>
      <p:sp>
        <p:nvSpPr>
          <p:cNvPr id="8" name="Rectangle 13"/>
          <p:cNvSpPr>
            <a:spLocks noGrp="1" noChangeArrowheads="1"/>
          </p:cNvSpPr>
          <p:nvPr>
            <p:ph type="subTitle" idx="1"/>
          </p:nvPr>
        </p:nvSpPr>
        <p:spPr>
          <a:xfrm>
            <a:off x="1818217" y="3944938"/>
            <a:ext cx="85344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10" name="Rectangle 11"/>
          <p:cNvSpPr>
            <a:spLocks noChangeArrowheads="1"/>
          </p:cNvSpPr>
          <p:nvPr userDrawn="1"/>
        </p:nvSpPr>
        <p:spPr bwMode="auto">
          <a:xfrm flipV="1">
            <a:off x="268817" y="3011488"/>
            <a:ext cx="11590867" cy="55562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sz="2000"/>
          </a:p>
        </p:txBody>
      </p:sp>
      <p:pic>
        <p:nvPicPr>
          <p:cNvPr id="11" name="Picture 10" descr="Penn shield.gif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501061" y="2612508"/>
            <a:ext cx="878809" cy="740196"/>
          </a:xfrm>
          <a:prstGeom prst="rect">
            <a:avLst/>
          </a:prstGeom>
        </p:spPr>
      </p:pic>
      <p:sp>
        <p:nvSpPr>
          <p:cNvPr id="12" name="Rectangle 32"/>
          <p:cNvSpPr>
            <a:spLocks noChangeArrowheads="1"/>
          </p:cNvSpPr>
          <p:nvPr userDrawn="1"/>
        </p:nvSpPr>
        <p:spPr bwMode="auto">
          <a:xfrm>
            <a:off x="1" y="6605588"/>
            <a:ext cx="2331217" cy="252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sz="900"/>
              <a:t>© 2013 A. Haeberlen, Z. Ives</a:t>
            </a:r>
            <a:endParaRPr lang="en-GB" sz="90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378CA-57F7-834F-A3B8-2F41FDE55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0E7C3A-CA92-5142-9827-289275BFED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36E172-3480-524D-A4CE-62BEC772EC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10/3/2023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ECCA29-E44B-4C43-BD55-3FCD251CD0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014242-6B07-8543-919A-1FC4E1ADFB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9467007"/>
      </p:ext>
    </p:extLst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ACDA5-F91D-D044-B783-1882CD742B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0242B5-90F0-4E4A-AAB6-B12084FC31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CF56A0-C271-B245-A1C9-25A589EF5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10/3/2023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66E697-8320-434A-86D9-AAC230922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Pennsylvania</a:t>
            </a: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EB4B91-4A86-974C-8CCB-8A3EB058B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6896112"/>
      </p:ext>
    </p:extLst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5B212B-8369-DA4C-BABB-1A078941EE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790E38-4CB2-584D-B9E8-A2B2094BFE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6C5A60-5C7D-254F-9697-BF3AEA3A3A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CFB941-C882-CC41-A9CF-2E02FA3FC5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10/3/2023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9EE5D5-3BD1-6B4E-B031-3D61A515D8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Pennsylvania</a:t>
            </a:r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F84497-F0E4-324C-96C4-4BDF38002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9670515"/>
      </p:ext>
    </p:extLst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9C25F-5F64-AB4A-BBF5-77AF58584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848DA2-5CA8-1F4E-9841-4BBF63574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3FFDB4-FED0-1C4F-8D7D-17B0867BD9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5BD7F3F-2DF5-3447-AAF3-1776599017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0613463-9787-6941-B670-25EC1557F05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910F4E8-78E2-3747-80C1-43D61721C7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10/3/2023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BC262F4-0E96-6C4F-B0F2-DF033F911B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Pennsylvania</a:t>
            </a:r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5680677-D036-7543-8C21-49D40D16F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3045931"/>
      </p:ext>
    </p:extLst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55E4D1-730E-504F-9683-098495A95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14C212F-EA7C-C045-BCB8-108319BCDE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10/3/2023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36530A-03A9-CA4D-B18F-9C4F56378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Pennsylvania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F73F1B-9FF0-8641-9282-74CC1E49A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463311"/>
      </p:ext>
    </p:extLst>
  </p:cSld>
  <p:clrMapOvr>
    <a:masterClrMapping/>
  </p:clrMapOvr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7740EEF-C38B-144B-821E-4975E49F33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10/3/2023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EABF87A-B408-1D4E-A728-89D503529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Pennsylvania</a:t>
            </a:r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4A79A3-BC23-5049-AB5A-EEBEFC1DD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9640783"/>
      </p:ext>
    </p:extLst>
  </p:cSld>
  <p:clrMapOvr>
    <a:masterClrMapping/>
  </p:clrMapOvr>
  <p:hf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8979A-65AB-B347-9E09-756CA6284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205E94-A13D-4147-89EB-2AE179F7EE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5A8F7D-3AD4-1D43-A088-C33A031872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D2DD2C-19B1-0A43-9570-9A1842C00E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10/3/2023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8A2C57-1FDB-C346-95CB-FA52DB2829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Pennsylvania</a:t>
            </a:r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896CB0-35B3-1D4E-8AD4-4B0E0C05CD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4505574"/>
      </p:ext>
    </p:extLst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6DD222-4F45-014E-98B9-BC327CE71F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AECB534-A460-C74C-B118-2356A474DAF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56C72C-FBD3-8440-AED3-C06C44303E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971F36-EF5A-5F46-9C28-6E6A7D474C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10/3/2023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3FA358-451B-7942-B0C1-D0B7B9D6D9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Pennsylvania</a:t>
            </a:r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C32310-9E80-224C-B30E-CC263F97CE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1300854"/>
      </p:ext>
    </p:extLst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09D4BDC-9DBC-F647-991C-B00D6C38D0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B5DE1C-9DB9-0E43-B50B-973E8289EE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081C8A-F206-BA43-8D7E-04234D39F29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10/3/2023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43EDD4-9495-C047-B664-F26C636480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A8D715-2296-A64B-AA69-3A1F4CFB77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10589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  <p:sldLayoutId id="2147483658" r:id="rId1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6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 title="intersecting circles">
            <a:extLst>
              <a:ext uri="{FF2B5EF4-FFF2-40B4-BE49-F238E27FC236}">
                <a16:creationId xmlns:a16="http://schemas.microsoft.com/office/drawing/2014/main" id="{D2C4BFA1-2075-4901-9E24-E41D1FDD51FD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55481" y="498348"/>
            <a:ext cx="9902663" cy="5861304"/>
            <a:chOff x="1155481" y="498348"/>
            <a:chExt cx="9902663" cy="5861304"/>
          </a:xfrm>
        </p:grpSpPr>
        <p:sp>
          <p:nvSpPr>
            <p:cNvPr id="11" name="Oval 5">
              <a:extLst>
                <a:ext uri="{FF2B5EF4-FFF2-40B4-BE49-F238E27FC236}">
                  <a16:creationId xmlns:a16="http://schemas.microsoft.com/office/drawing/2014/main" id="{985A7375-E3AF-4F5C-85AE-17E8832952CA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5481" y="498348"/>
              <a:ext cx="5861304" cy="5861304"/>
            </a:xfrm>
            <a:prstGeom prst="ellipse">
              <a:avLst/>
            </a:prstGeom>
            <a:solidFill>
              <a:schemeClr val="accent1">
                <a:alpha val="55000"/>
              </a:schemeClr>
            </a:solidFill>
            <a:ln>
              <a:noFill/>
            </a:ln>
          </p:spPr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F0307F65-8304-4FA8-A841-D4D7625411BE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196840" y="498348"/>
              <a:ext cx="5861304" cy="5861304"/>
            </a:xfrm>
            <a:prstGeom prst="ellipse">
              <a:avLst/>
            </a:prstGeom>
            <a:solidFill>
              <a:schemeClr val="accent1">
                <a:alpha val="55000"/>
              </a:schemeClr>
            </a:solidFill>
            <a:ln>
              <a:noFill/>
            </a:ln>
          </p:spPr>
        </p:sp>
        <p:sp>
          <p:nvSpPr>
            <p:cNvPr id="13" name="Oval 5">
              <a:extLst>
                <a:ext uri="{FF2B5EF4-FFF2-40B4-BE49-F238E27FC236}">
                  <a16:creationId xmlns:a16="http://schemas.microsoft.com/office/drawing/2014/main" id="{C8B8394C-136F-4E05-A002-D93A5E79CD50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65348" y="498348"/>
              <a:ext cx="5861304" cy="5861304"/>
            </a:xfrm>
            <a:prstGeom prst="ellipse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</p:sp>
      </p:grpSp>
      <p:sp>
        <p:nvSpPr>
          <p:cNvPr id="15" name="Rectangle 14" title="ribbon">
            <a:extLst>
              <a:ext uri="{FF2B5EF4-FFF2-40B4-BE49-F238E27FC236}">
                <a16:creationId xmlns:a16="http://schemas.microsoft.com/office/drawing/2014/main" id="{053FB2EE-284F-4C87-AB3D-BBF87A9FAB9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514600"/>
            <a:ext cx="12192000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81C55C-64EF-5A4C-AA55-00ED127F38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76538"/>
            <a:ext cx="9144000" cy="1381188"/>
          </a:xfrm>
        </p:spPr>
        <p:txBody>
          <a:bodyPr anchor="ctr">
            <a:normAutofit/>
          </a:bodyPr>
          <a:lstStyle/>
          <a:p>
            <a:r>
              <a:rPr lang="en-US" sz="4000" dirty="0">
                <a:solidFill>
                  <a:schemeClr val="bg2"/>
                </a:solidFill>
              </a:rPr>
              <a:t>Week 10 DevOps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48071F-5629-E546-A495-2CF02BCF2F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95800"/>
            <a:ext cx="9144000" cy="493059"/>
          </a:xfrm>
        </p:spPr>
        <p:txBody>
          <a:bodyPr>
            <a:normAutofit/>
          </a:bodyPr>
          <a:lstStyle/>
          <a:p>
            <a:r>
              <a:rPr lang="en-US" sz="1800" dirty="0"/>
              <a:t>Dr </a:t>
            </a:r>
            <a:r>
              <a:rPr lang="en-US" sz="1800" dirty="0" err="1"/>
              <a:t>Zhi</a:t>
            </a:r>
            <a:r>
              <a:rPr lang="en-US" sz="1800" dirty="0"/>
              <a:t> Zhang</a:t>
            </a:r>
          </a:p>
        </p:txBody>
      </p:sp>
    </p:spTree>
    <p:extLst>
      <p:ext uri="{BB962C8B-B14F-4D97-AF65-F5344CB8AC3E}">
        <p14:creationId xmlns:p14="http://schemas.microsoft.com/office/powerpoint/2010/main" val="2015353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7552" y="268043"/>
            <a:ext cx="7536105" cy="709373"/>
          </a:xfrm>
        </p:spPr>
        <p:txBody>
          <a:bodyPr>
            <a:normAutofit/>
          </a:bodyPr>
          <a:lstStyle/>
          <a:p>
            <a:r>
              <a:rPr lang="en-AU" sz="3200" b="1" dirty="0"/>
              <a:t>DevOps b</a:t>
            </a:r>
            <a:r>
              <a:rPr lang="en-US" altLang="zh-CN" sz="3200" b="1" dirty="0" err="1"/>
              <a:t>est</a:t>
            </a:r>
            <a:r>
              <a:rPr lang="en-US" altLang="zh-CN" sz="3200" b="1" dirty="0"/>
              <a:t> </a:t>
            </a:r>
            <a:r>
              <a:rPr lang="en-AU" sz="3200" b="1" dirty="0"/>
              <a:t>practices</a:t>
            </a:r>
            <a:endParaRPr lang="en-US" sz="3200" b="1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2F06DDE-EED3-4EA8-BF84-1D3C35DFAA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552" y="1151588"/>
            <a:ext cx="10864355" cy="1225852"/>
          </a:xfrm>
        </p:spPr>
        <p:txBody>
          <a:bodyPr>
            <a:no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AU" sz="2400" spc="-1" dirty="0">
                <a:solidFill>
                  <a:srgbClr val="000000"/>
                </a:solidFill>
              </a:rPr>
              <a:t>Continuous Integration</a:t>
            </a:r>
          </a:p>
          <a:p>
            <a:r>
              <a:rPr lang="en-AU" sz="2400" spc="-1" dirty="0">
                <a:solidFill>
                  <a:srgbClr val="000000"/>
                </a:solidFill>
              </a:rPr>
              <a:t>Continuous Delivery</a:t>
            </a:r>
          </a:p>
          <a:p>
            <a:r>
              <a:rPr lang="en-AU" sz="2400" spc="-1" dirty="0">
                <a:solidFill>
                  <a:srgbClr val="000000"/>
                </a:solidFill>
              </a:rPr>
              <a:t>Continuous Deployment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sz="2400" spc="-1" dirty="0">
              <a:solidFill>
                <a:srgbClr val="000000"/>
              </a:solidFill>
            </a:endParaRPr>
          </a:p>
          <a:p>
            <a:pPr lvl="1"/>
            <a:endParaRPr lang="en-US" spc="-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42525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7552" y="268043"/>
            <a:ext cx="7536105" cy="709373"/>
          </a:xfrm>
        </p:spPr>
        <p:txBody>
          <a:bodyPr>
            <a:normAutofit/>
          </a:bodyPr>
          <a:lstStyle/>
          <a:p>
            <a:r>
              <a:rPr lang="en-AU" sz="3200" b="1" dirty="0"/>
              <a:t>The software/application release process:</a:t>
            </a:r>
            <a:endParaRPr lang="en-US" sz="3200" b="1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2F06DDE-EED3-4EA8-BF84-1D3C35DFAA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552" y="1151587"/>
            <a:ext cx="10864355" cy="1491859"/>
          </a:xfrm>
        </p:spPr>
        <p:txBody>
          <a:bodyPr>
            <a:no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AU" sz="2400" b="1" spc="-1" dirty="0">
                <a:solidFill>
                  <a:srgbClr val="000000"/>
                </a:solidFill>
              </a:rPr>
              <a:t>Source Control:</a:t>
            </a:r>
          </a:p>
          <a:p>
            <a:pPr lvl="1"/>
            <a:r>
              <a:rPr lang="en-US" spc="-1" dirty="0">
                <a:solidFill>
                  <a:srgbClr val="000000"/>
                </a:solidFill>
              </a:rPr>
              <a:t>Developers use a VCS (Version Control System) to manage and track changes to a code repository.</a:t>
            </a:r>
            <a:endParaRPr lang="en-AU" spc="-1" dirty="0">
              <a:solidFill>
                <a:srgbClr val="000000"/>
              </a:solidFill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spc="-1" dirty="0">
                <a:solidFill>
                  <a:srgbClr val="000000"/>
                </a:solidFill>
              </a:rPr>
              <a:t>Run Build and Unit Tests:</a:t>
            </a:r>
          </a:p>
          <a:p>
            <a:r>
              <a:rPr lang="en-AU" sz="2400" spc="-1" dirty="0">
                <a:solidFill>
                  <a:srgbClr val="000000"/>
                </a:solidFill>
              </a:rPr>
              <a:t>Deploy to Test Environment:</a:t>
            </a:r>
          </a:p>
          <a:p>
            <a:r>
              <a:rPr lang="en-AU" sz="2400" spc="-1" dirty="0">
                <a:solidFill>
                  <a:srgbClr val="000000"/>
                </a:solidFill>
              </a:rPr>
              <a:t>Deploy to Production Environment:</a:t>
            </a:r>
            <a:endParaRPr lang="en-US" sz="2400" spc="-1" dirty="0">
              <a:solidFill>
                <a:srgbClr val="000000"/>
              </a:solidFill>
            </a:endParaRPr>
          </a:p>
          <a:p>
            <a:pPr lvl="1"/>
            <a:endParaRPr lang="en-US" spc="-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26202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7552" y="268043"/>
            <a:ext cx="7536105" cy="709373"/>
          </a:xfrm>
        </p:spPr>
        <p:txBody>
          <a:bodyPr>
            <a:normAutofit/>
          </a:bodyPr>
          <a:lstStyle/>
          <a:p>
            <a:r>
              <a:rPr lang="en-AU" sz="3200" b="1" dirty="0"/>
              <a:t>The software/application release process:</a:t>
            </a:r>
            <a:endParaRPr lang="en-US" sz="3200" b="1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2F06DDE-EED3-4EA8-BF84-1D3C35DFAA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552" y="1151587"/>
            <a:ext cx="10864355" cy="1491859"/>
          </a:xfrm>
        </p:spPr>
        <p:txBody>
          <a:bodyPr>
            <a:no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AU" sz="2400" spc="-1" dirty="0">
                <a:solidFill>
                  <a:srgbClr val="000000"/>
                </a:solidFill>
              </a:rPr>
              <a:t>Source Control: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1" spc="-1" dirty="0">
                <a:solidFill>
                  <a:srgbClr val="000000"/>
                </a:solidFill>
              </a:rPr>
              <a:t>Run Build and Unit Tests:</a:t>
            </a:r>
          </a:p>
          <a:p>
            <a:pPr lvl="1"/>
            <a:r>
              <a:rPr lang="en-AU" spc="-1" dirty="0">
                <a:solidFill>
                  <a:srgbClr val="000000"/>
                </a:solidFill>
              </a:rPr>
              <a:t>Build refers to </a:t>
            </a:r>
            <a:r>
              <a:rPr lang="en-US" spc="-1" dirty="0">
                <a:solidFill>
                  <a:srgbClr val="000000"/>
                </a:solidFill>
              </a:rPr>
              <a:t>automatically compiling the code, resolving dependencies, and generating executables for the application. </a:t>
            </a:r>
          </a:p>
          <a:p>
            <a:pPr lvl="1"/>
            <a:r>
              <a:rPr lang="en-US" spc="-1" dirty="0">
                <a:solidFill>
                  <a:srgbClr val="000000"/>
                </a:solidFill>
              </a:rPr>
              <a:t>Automated unit tests are executed to ensure that individual components of the application function correctly. </a:t>
            </a:r>
          </a:p>
          <a:p>
            <a:pPr lvl="1"/>
            <a:r>
              <a:rPr lang="en-US" spc="-1" dirty="0">
                <a:solidFill>
                  <a:srgbClr val="000000"/>
                </a:solidFill>
              </a:rPr>
              <a:t>Failures in build and unit tests alert the developers.</a:t>
            </a:r>
            <a:endParaRPr lang="en-AU" spc="-1" dirty="0">
              <a:solidFill>
                <a:srgbClr val="000000"/>
              </a:solidFill>
            </a:endParaRPr>
          </a:p>
          <a:p>
            <a:r>
              <a:rPr lang="en-AU" sz="2400" spc="-1" dirty="0">
                <a:solidFill>
                  <a:srgbClr val="000000"/>
                </a:solidFill>
              </a:rPr>
              <a:t>Deploy to Test Environment:</a:t>
            </a:r>
          </a:p>
          <a:p>
            <a:r>
              <a:rPr lang="en-AU" sz="2400" spc="-1" dirty="0">
                <a:solidFill>
                  <a:srgbClr val="000000"/>
                </a:solidFill>
              </a:rPr>
              <a:t>Deploy to Production Environment:</a:t>
            </a:r>
            <a:endParaRPr lang="en-US" sz="2400" spc="-1" dirty="0">
              <a:solidFill>
                <a:srgbClr val="000000"/>
              </a:solidFill>
            </a:endParaRPr>
          </a:p>
          <a:p>
            <a:pPr lvl="1"/>
            <a:endParaRPr lang="en-US" spc="-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32643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7552" y="268043"/>
            <a:ext cx="7536105" cy="709373"/>
          </a:xfrm>
        </p:spPr>
        <p:txBody>
          <a:bodyPr>
            <a:normAutofit/>
          </a:bodyPr>
          <a:lstStyle/>
          <a:p>
            <a:r>
              <a:rPr lang="en-AU" sz="3200" b="1" dirty="0"/>
              <a:t>The software/application release process:</a:t>
            </a:r>
            <a:endParaRPr lang="en-US" sz="3200" b="1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2F06DDE-EED3-4EA8-BF84-1D3C35DFAA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552" y="1151587"/>
            <a:ext cx="10864355" cy="4548822"/>
          </a:xfrm>
        </p:spPr>
        <p:txBody>
          <a:bodyPr>
            <a:no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AU" sz="2400" spc="-1" dirty="0">
                <a:solidFill>
                  <a:srgbClr val="000000"/>
                </a:solidFill>
              </a:rPr>
              <a:t>Source Control: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spc="-1" dirty="0">
                <a:solidFill>
                  <a:srgbClr val="000000"/>
                </a:solidFill>
              </a:rPr>
              <a:t>Run Build and Unit Tests:</a:t>
            </a:r>
          </a:p>
          <a:p>
            <a:r>
              <a:rPr lang="en-AU" sz="2400" b="1" spc="-1" dirty="0">
                <a:solidFill>
                  <a:srgbClr val="000000"/>
                </a:solidFill>
              </a:rPr>
              <a:t>Deploy to Test Environment:</a:t>
            </a:r>
          </a:p>
          <a:p>
            <a:pPr lvl="1"/>
            <a:r>
              <a:rPr lang="en-US" spc="-1" dirty="0">
                <a:solidFill>
                  <a:srgbClr val="000000"/>
                </a:solidFill>
              </a:rPr>
              <a:t>Automated deployment to the test environment.</a:t>
            </a:r>
          </a:p>
          <a:p>
            <a:pPr lvl="1"/>
            <a:r>
              <a:rPr lang="en-US" spc="-1" dirty="0">
                <a:solidFill>
                  <a:srgbClr val="000000"/>
                </a:solidFill>
              </a:rPr>
              <a:t>Test Environment: a dedicated test environment mirrors the production environment but is isolated for testing purposes. </a:t>
            </a:r>
          </a:p>
          <a:p>
            <a:pPr lvl="1"/>
            <a:r>
              <a:rPr lang="en-US" spc="-1" dirty="0">
                <a:solidFill>
                  <a:srgbClr val="000000"/>
                </a:solidFill>
              </a:rPr>
              <a:t>Test includes functional testing, integration testing, workload testing, etc.</a:t>
            </a:r>
          </a:p>
          <a:p>
            <a:r>
              <a:rPr lang="en-AU" sz="2400" spc="-1" dirty="0">
                <a:solidFill>
                  <a:srgbClr val="000000"/>
                </a:solidFill>
              </a:rPr>
              <a:t>Deploy to Production Environment:</a:t>
            </a:r>
            <a:endParaRPr lang="en-US" sz="2400" spc="-1" dirty="0">
              <a:solidFill>
                <a:srgbClr val="000000"/>
              </a:solidFill>
            </a:endParaRPr>
          </a:p>
          <a:p>
            <a:pPr lvl="1"/>
            <a:endParaRPr lang="en-US" spc="-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00786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7552" y="268043"/>
            <a:ext cx="7536105" cy="709373"/>
          </a:xfrm>
        </p:spPr>
        <p:txBody>
          <a:bodyPr>
            <a:normAutofit/>
          </a:bodyPr>
          <a:lstStyle/>
          <a:p>
            <a:r>
              <a:rPr lang="en-AU" sz="3200" b="1" dirty="0"/>
              <a:t>The software/application release process:</a:t>
            </a:r>
            <a:endParaRPr lang="en-US" sz="3200" b="1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2F06DDE-EED3-4EA8-BF84-1D3C35DFAA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552" y="1151587"/>
            <a:ext cx="10864355" cy="4548822"/>
          </a:xfrm>
        </p:spPr>
        <p:txBody>
          <a:bodyPr>
            <a:no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AU" sz="2400" spc="-1" dirty="0">
                <a:solidFill>
                  <a:srgbClr val="000000"/>
                </a:solidFill>
              </a:rPr>
              <a:t>Source Control: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spc="-1" dirty="0">
                <a:solidFill>
                  <a:srgbClr val="000000"/>
                </a:solidFill>
              </a:rPr>
              <a:t>Run Build and Unit Tests:</a:t>
            </a:r>
          </a:p>
          <a:p>
            <a:r>
              <a:rPr lang="en-AU" sz="2400" spc="-1" dirty="0">
                <a:solidFill>
                  <a:srgbClr val="000000"/>
                </a:solidFill>
              </a:rPr>
              <a:t>Deploy to Test Environment:</a:t>
            </a:r>
          </a:p>
          <a:p>
            <a:r>
              <a:rPr lang="en-AU" sz="2400" b="1" spc="-1" dirty="0">
                <a:solidFill>
                  <a:srgbClr val="000000"/>
                </a:solidFill>
              </a:rPr>
              <a:t>Deploy to Production Environment:</a:t>
            </a:r>
          </a:p>
          <a:p>
            <a:pPr lvl="1"/>
            <a:r>
              <a:rPr lang="en-US" spc="-1" dirty="0">
                <a:solidFill>
                  <a:srgbClr val="000000"/>
                </a:solidFill>
              </a:rPr>
              <a:t>The application is deployed to the production environment for serving real users.</a:t>
            </a:r>
          </a:p>
          <a:p>
            <a:pPr lvl="1"/>
            <a:endParaRPr lang="en-US" sz="2000" b="1" spc="-1" dirty="0">
              <a:solidFill>
                <a:srgbClr val="000000"/>
              </a:solidFill>
            </a:endParaRPr>
          </a:p>
          <a:p>
            <a:pPr lvl="1"/>
            <a:endParaRPr lang="en-US" spc="-1" dirty="0">
              <a:solidFill>
                <a:srgbClr val="000000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8366959-F1E2-4E4E-B6D9-ED2D2CA04CD2}"/>
              </a:ext>
            </a:extLst>
          </p:cNvPr>
          <p:cNvSpPr/>
          <p:nvPr/>
        </p:nvSpPr>
        <p:spPr>
          <a:xfrm>
            <a:off x="1600200" y="3298367"/>
            <a:ext cx="8805308" cy="18614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894079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7552" y="128726"/>
            <a:ext cx="7536105" cy="709373"/>
          </a:xfrm>
        </p:spPr>
        <p:txBody>
          <a:bodyPr>
            <a:normAutofit/>
          </a:bodyPr>
          <a:lstStyle/>
          <a:p>
            <a:r>
              <a:rPr lang="en-AU" sz="3200" b="1" dirty="0"/>
              <a:t>The software/application release process:</a:t>
            </a:r>
            <a:endParaRPr lang="en-US" sz="3200" b="1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2F06DDE-EED3-4EA8-BF84-1D3C35DFAA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552" y="969440"/>
            <a:ext cx="10864355" cy="4548822"/>
          </a:xfrm>
        </p:spPr>
        <p:txBody>
          <a:bodyPr>
            <a:no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AU" sz="2400" spc="-1" dirty="0">
                <a:solidFill>
                  <a:srgbClr val="000000"/>
                </a:solidFill>
              </a:rPr>
              <a:t>Source Control: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spc="-1" dirty="0">
                <a:solidFill>
                  <a:srgbClr val="000000"/>
                </a:solidFill>
              </a:rPr>
              <a:t>Run Build and Unit Tests:</a:t>
            </a:r>
          </a:p>
          <a:p>
            <a:r>
              <a:rPr lang="en-AU" sz="2400" spc="-1" dirty="0">
                <a:solidFill>
                  <a:srgbClr val="000000"/>
                </a:solidFill>
              </a:rPr>
              <a:t>Deploy to Test Environment:</a:t>
            </a:r>
          </a:p>
          <a:p>
            <a:r>
              <a:rPr lang="en-AU" sz="2400" b="1" spc="-1" dirty="0">
                <a:solidFill>
                  <a:srgbClr val="000000"/>
                </a:solidFill>
              </a:rPr>
              <a:t>Deploy to Production Environment:</a:t>
            </a:r>
            <a:endParaRPr lang="en-US" spc="-1" dirty="0">
              <a:solidFill>
                <a:srgbClr val="000000"/>
              </a:solidFill>
            </a:endParaRPr>
          </a:p>
          <a:p>
            <a:pPr lvl="1"/>
            <a:endParaRPr lang="en-US" sz="2000" b="1" spc="-1" dirty="0">
              <a:solidFill>
                <a:srgbClr val="000000"/>
              </a:solidFill>
            </a:endParaRPr>
          </a:p>
          <a:p>
            <a:pPr lvl="1"/>
            <a:endParaRPr lang="en-US" spc="-1" dirty="0">
              <a:solidFill>
                <a:srgbClr val="00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6831A5-A7D1-4018-9945-76E2AABDF1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612" y="3316925"/>
            <a:ext cx="10330775" cy="284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485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7552" y="106283"/>
            <a:ext cx="7536105" cy="709373"/>
          </a:xfrm>
        </p:spPr>
        <p:txBody>
          <a:bodyPr>
            <a:normAutofit/>
          </a:bodyPr>
          <a:lstStyle/>
          <a:p>
            <a:r>
              <a:rPr lang="en-AU" sz="3200" b="1" dirty="0"/>
              <a:t>DevOps b</a:t>
            </a:r>
            <a:r>
              <a:rPr lang="en-US" altLang="zh-CN" sz="3200" b="1" dirty="0" err="1"/>
              <a:t>est</a:t>
            </a:r>
            <a:r>
              <a:rPr lang="en-US" altLang="zh-CN" sz="3200" b="1" dirty="0"/>
              <a:t> </a:t>
            </a:r>
            <a:r>
              <a:rPr lang="en-AU" sz="3200" b="1" dirty="0"/>
              <a:t>practices</a:t>
            </a:r>
            <a:endParaRPr lang="en-US" sz="3200" b="1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2F06DDE-EED3-4EA8-BF84-1D3C35DFAA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552" y="868558"/>
            <a:ext cx="10864355" cy="5360791"/>
          </a:xfrm>
        </p:spPr>
        <p:txBody>
          <a:bodyPr>
            <a:no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AU" sz="2400" spc="-1" dirty="0">
                <a:solidFill>
                  <a:srgbClr val="000000"/>
                </a:solidFill>
              </a:rPr>
              <a:t>Continuous Integration</a:t>
            </a:r>
          </a:p>
          <a:p>
            <a:pPr lvl="1"/>
            <a:r>
              <a:rPr lang="en-US" spc="-1" dirty="0">
                <a:solidFill>
                  <a:srgbClr val="000000"/>
                </a:solidFill>
              </a:rPr>
              <a:t>Every time developers merge their code changes into a central repository, automated builds and tests start: Whenever a change is committed, the automated build and test will be triggered.</a:t>
            </a:r>
          </a:p>
          <a:p>
            <a:pPr lvl="1"/>
            <a:endParaRPr lang="en-US" spc="-1" dirty="0">
              <a:solidFill>
                <a:srgbClr val="000000"/>
              </a:solidFill>
            </a:endParaRPr>
          </a:p>
          <a:p>
            <a:pPr lvl="1"/>
            <a:endParaRPr lang="en-US" spc="-1" dirty="0">
              <a:solidFill>
                <a:srgbClr val="000000"/>
              </a:solidFill>
            </a:endParaRPr>
          </a:p>
          <a:p>
            <a:pPr lvl="1"/>
            <a:endParaRPr lang="en-US" spc="-1" dirty="0">
              <a:solidFill>
                <a:srgbClr val="000000"/>
              </a:solidFill>
            </a:endParaRPr>
          </a:p>
          <a:p>
            <a:pPr lvl="1"/>
            <a:endParaRPr lang="en-US" spc="-1" dirty="0">
              <a:solidFill>
                <a:srgbClr val="000000"/>
              </a:solidFill>
            </a:endParaRPr>
          </a:p>
          <a:p>
            <a:pPr lvl="1"/>
            <a:endParaRPr lang="en-US" spc="-1" dirty="0">
              <a:solidFill>
                <a:srgbClr val="000000"/>
              </a:solidFill>
            </a:endParaRPr>
          </a:p>
          <a:p>
            <a:pPr lvl="1"/>
            <a:endParaRPr lang="en-US" spc="-1" dirty="0">
              <a:solidFill>
                <a:srgbClr val="000000"/>
              </a:solidFill>
            </a:endParaRPr>
          </a:p>
          <a:p>
            <a:pPr lvl="1"/>
            <a:endParaRPr lang="en-US" spc="-1" dirty="0">
              <a:solidFill>
                <a:srgbClr val="000000"/>
              </a:solidFill>
            </a:endParaRPr>
          </a:p>
          <a:p>
            <a:pPr lvl="1"/>
            <a:endParaRPr lang="en-US" spc="-1" dirty="0">
              <a:solidFill>
                <a:srgbClr val="000000"/>
              </a:solidFill>
            </a:endParaRPr>
          </a:p>
          <a:p>
            <a:pPr lvl="1"/>
            <a:endParaRPr lang="en-US" b="1" spc="-1" dirty="0">
              <a:solidFill>
                <a:srgbClr val="000000"/>
              </a:solidFill>
            </a:endParaRPr>
          </a:p>
          <a:p>
            <a:pPr lvl="1"/>
            <a:r>
              <a:rPr lang="en-US" b="1" spc="-1" dirty="0">
                <a:solidFill>
                  <a:srgbClr val="FF0000"/>
                </a:solidFill>
              </a:rPr>
              <a:t>Benefits: ?</a:t>
            </a:r>
            <a:endParaRPr lang="en-AU" spc="-1" dirty="0">
              <a:solidFill>
                <a:srgbClr val="FF0000"/>
              </a:solidFill>
            </a:endParaRPr>
          </a:p>
          <a:p>
            <a:pPr lvl="1"/>
            <a:endParaRPr lang="en-US" b="0" i="0" dirty="0">
              <a:solidFill>
                <a:srgbClr val="1F3D5C"/>
              </a:solidFill>
              <a:effectLst/>
              <a:latin typeface="AmazonEmber"/>
            </a:endParaRPr>
          </a:p>
          <a:p>
            <a:pPr lvl="1"/>
            <a:endParaRPr lang="en-AU" b="0" i="0" dirty="0">
              <a:solidFill>
                <a:srgbClr val="1F3D5C"/>
              </a:solidFill>
              <a:effectLst/>
              <a:latin typeface="AmazonEmber"/>
            </a:endParaRPr>
          </a:p>
          <a:p>
            <a:pPr lvl="1"/>
            <a:endParaRPr lang="en-US" spc="-1" dirty="0">
              <a:solidFill>
                <a:srgbClr val="000000"/>
              </a:solidFill>
            </a:endParaRPr>
          </a:p>
          <a:p>
            <a:pPr lvl="2"/>
            <a:endParaRPr lang="en-US" spc="-1" dirty="0">
              <a:solidFill>
                <a:srgbClr val="000000"/>
              </a:solidFill>
            </a:endParaRPr>
          </a:p>
          <a:p>
            <a:pPr lvl="1"/>
            <a:endParaRPr lang="en-US" spc="-1" dirty="0">
              <a:solidFill>
                <a:srgbClr val="000000"/>
              </a:solidFill>
            </a:endParaRPr>
          </a:p>
          <a:p>
            <a:pPr lvl="1"/>
            <a:endParaRPr lang="en-US" spc="-1" dirty="0">
              <a:solidFill>
                <a:srgbClr val="00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EB04C1-F78E-4DAE-ABD7-E9C6C00E3F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612" y="2657709"/>
            <a:ext cx="10330775" cy="28404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60D744D-12F3-46D5-9174-097AAD5E63B5}"/>
              </a:ext>
            </a:extLst>
          </p:cNvPr>
          <p:cNvSpPr/>
          <p:nvPr/>
        </p:nvSpPr>
        <p:spPr>
          <a:xfrm>
            <a:off x="1786492" y="2673487"/>
            <a:ext cx="2479112" cy="70937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06DBB6-5129-490E-94C0-58C1563FF572}"/>
              </a:ext>
            </a:extLst>
          </p:cNvPr>
          <p:cNvSpPr txBox="1"/>
          <p:nvPr/>
        </p:nvSpPr>
        <p:spPr>
          <a:xfrm>
            <a:off x="7026612" y="6519446"/>
            <a:ext cx="516538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1600" dirty="0">
                <a:latin typeface="+mn-lt"/>
              </a:rPr>
              <a:t>https://aws.amazon.com/devops/continuous-integration/</a:t>
            </a:r>
          </a:p>
        </p:txBody>
      </p:sp>
    </p:spTree>
    <p:extLst>
      <p:ext uri="{BB962C8B-B14F-4D97-AF65-F5344CB8AC3E}">
        <p14:creationId xmlns:p14="http://schemas.microsoft.com/office/powerpoint/2010/main" val="233758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7552" y="106283"/>
            <a:ext cx="7536105" cy="709373"/>
          </a:xfrm>
        </p:spPr>
        <p:txBody>
          <a:bodyPr>
            <a:normAutofit/>
          </a:bodyPr>
          <a:lstStyle/>
          <a:p>
            <a:r>
              <a:rPr lang="en-AU" sz="3200" b="1" dirty="0"/>
              <a:t>DevOps b</a:t>
            </a:r>
            <a:r>
              <a:rPr lang="en-US" altLang="zh-CN" sz="3200" b="1" dirty="0" err="1"/>
              <a:t>est</a:t>
            </a:r>
            <a:r>
              <a:rPr lang="en-US" altLang="zh-CN" sz="3200" b="1" dirty="0"/>
              <a:t> </a:t>
            </a:r>
            <a:r>
              <a:rPr lang="en-AU" sz="3200" b="1" dirty="0"/>
              <a:t>practices</a:t>
            </a:r>
            <a:endParaRPr lang="en-US" sz="3200" b="1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2F06DDE-EED3-4EA8-BF84-1D3C35DFAA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552" y="868558"/>
            <a:ext cx="10864355" cy="5360791"/>
          </a:xfrm>
        </p:spPr>
        <p:txBody>
          <a:bodyPr>
            <a:no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AU" sz="2400" spc="-1" dirty="0">
                <a:solidFill>
                  <a:srgbClr val="000000"/>
                </a:solidFill>
              </a:rPr>
              <a:t>Continuous Integration</a:t>
            </a:r>
          </a:p>
          <a:p>
            <a:pPr lvl="1"/>
            <a:r>
              <a:rPr lang="en-US" spc="-1" dirty="0">
                <a:solidFill>
                  <a:srgbClr val="000000"/>
                </a:solidFill>
              </a:rPr>
              <a:t>Every time developers merge their code changes into a central repository, automated builds and tests start: Whenever a change is committed, the automated build and test will be triggered.</a:t>
            </a:r>
          </a:p>
          <a:p>
            <a:pPr lvl="1"/>
            <a:endParaRPr lang="en-US" spc="-1" dirty="0">
              <a:solidFill>
                <a:srgbClr val="000000"/>
              </a:solidFill>
            </a:endParaRPr>
          </a:p>
          <a:p>
            <a:pPr lvl="1"/>
            <a:endParaRPr lang="en-US" spc="-1" dirty="0">
              <a:solidFill>
                <a:srgbClr val="000000"/>
              </a:solidFill>
            </a:endParaRPr>
          </a:p>
          <a:p>
            <a:pPr lvl="1"/>
            <a:endParaRPr lang="en-US" spc="-1" dirty="0">
              <a:solidFill>
                <a:srgbClr val="000000"/>
              </a:solidFill>
            </a:endParaRPr>
          </a:p>
          <a:p>
            <a:pPr lvl="1"/>
            <a:endParaRPr lang="en-US" spc="-1" dirty="0">
              <a:solidFill>
                <a:srgbClr val="000000"/>
              </a:solidFill>
            </a:endParaRPr>
          </a:p>
          <a:p>
            <a:pPr lvl="1"/>
            <a:endParaRPr lang="en-US" spc="-1" dirty="0">
              <a:solidFill>
                <a:srgbClr val="000000"/>
              </a:solidFill>
            </a:endParaRPr>
          </a:p>
          <a:p>
            <a:pPr lvl="1"/>
            <a:endParaRPr lang="en-US" spc="-1" dirty="0">
              <a:solidFill>
                <a:srgbClr val="000000"/>
              </a:solidFill>
            </a:endParaRPr>
          </a:p>
          <a:p>
            <a:pPr lvl="1"/>
            <a:endParaRPr lang="en-US" spc="-1" dirty="0">
              <a:solidFill>
                <a:srgbClr val="000000"/>
              </a:solidFill>
            </a:endParaRPr>
          </a:p>
          <a:p>
            <a:pPr lvl="1"/>
            <a:endParaRPr lang="en-US" spc="-1" dirty="0">
              <a:solidFill>
                <a:srgbClr val="000000"/>
              </a:solidFill>
            </a:endParaRPr>
          </a:p>
          <a:p>
            <a:pPr lvl="1"/>
            <a:endParaRPr lang="en-US" b="1" spc="-1" dirty="0">
              <a:solidFill>
                <a:srgbClr val="000000"/>
              </a:solidFill>
            </a:endParaRPr>
          </a:p>
          <a:p>
            <a:pPr lvl="1"/>
            <a:r>
              <a:rPr lang="en-US" b="1" spc="-1" dirty="0">
                <a:solidFill>
                  <a:srgbClr val="FF0000"/>
                </a:solidFill>
              </a:rPr>
              <a:t>Benefits:</a:t>
            </a:r>
            <a:r>
              <a:rPr lang="en-US" spc="-1" dirty="0">
                <a:solidFill>
                  <a:srgbClr val="FF0000"/>
                </a:solidFill>
              </a:rPr>
              <a:t>  </a:t>
            </a:r>
            <a:r>
              <a:rPr lang="en-AU" spc="-1" dirty="0">
                <a:solidFill>
                  <a:srgbClr val="000000"/>
                </a:solidFill>
              </a:rPr>
              <a:t>Improve Developer Productivity, </a:t>
            </a:r>
            <a:r>
              <a:rPr lang="en-US" spc="-1" dirty="0">
                <a:solidFill>
                  <a:srgbClr val="000000"/>
                </a:solidFill>
              </a:rPr>
              <a:t>Find and Address Bugs Quicker, </a:t>
            </a:r>
            <a:r>
              <a:rPr lang="en-AU" spc="-1" dirty="0">
                <a:solidFill>
                  <a:srgbClr val="000000"/>
                </a:solidFill>
              </a:rPr>
              <a:t>Deliver Updates Faster</a:t>
            </a:r>
          </a:p>
          <a:p>
            <a:pPr lvl="1"/>
            <a:endParaRPr lang="en-US" b="0" i="0" dirty="0">
              <a:solidFill>
                <a:srgbClr val="1F3D5C"/>
              </a:solidFill>
              <a:effectLst/>
              <a:latin typeface="AmazonEmber"/>
            </a:endParaRPr>
          </a:p>
          <a:p>
            <a:pPr lvl="1"/>
            <a:endParaRPr lang="en-AU" b="0" i="0" dirty="0">
              <a:solidFill>
                <a:srgbClr val="1F3D5C"/>
              </a:solidFill>
              <a:effectLst/>
              <a:latin typeface="AmazonEmber"/>
            </a:endParaRPr>
          </a:p>
          <a:p>
            <a:pPr lvl="1"/>
            <a:endParaRPr lang="en-US" spc="-1" dirty="0">
              <a:solidFill>
                <a:srgbClr val="000000"/>
              </a:solidFill>
            </a:endParaRPr>
          </a:p>
          <a:p>
            <a:pPr lvl="2"/>
            <a:endParaRPr lang="en-US" spc="-1" dirty="0">
              <a:solidFill>
                <a:srgbClr val="000000"/>
              </a:solidFill>
            </a:endParaRPr>
          </a:p>
          <a:p>
            <a:pPr lvl="1"/>
            <a:endParaRPr lang="en-US" spc="-1" dirty="0">
              <a:solidFill>
                <a:srgbClr val="000000"/>
              </a:solidFill>
            </a:endParaRPr>
          </a:p>
          <a:p>
            <a:pPr lvl="1"/>
            <a:endParaRPr lang="en-US" spc="-1" dirty="0">
              <a:solidFill>
                <a:srgbClr val="00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EB04C1-F78E-4DAE-ABD7-E9C6C00E3F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612" y="2657709"/>
            <a:ext cx="10330775" cy="28404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60D744D-12F3-46D5-9174-097AAD5E63B5}"/>
              </a:ext>
            </a:extLst>
          </p:cNvPr>
          <p:cNvSpPr/>
          <p:nvPr/>
        </p:nvSpPr>
        <p:spPr>
          <a:xfrm>
            <a:off x="1786492" y="2673487"/>
            <a:ext cx="2479112" cy="70937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06DBB6-5129-490E-94C0-58C1563FF572}"/>
              </a:ext>
            </a:extLst>
          </p:cNvPr>
          <p:cNvSpPr txBox="1"/>
          <p:nvPr/>
        </p:nvSpPr>
        <p:spPr>
          <a:xfrm>
            <a:off x="7026612" y="6519446"/>
            <a:ext cx="516538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1600" dirty="0">
                <a:latin typeface="+mn-lt"/>
              </a:rPr>
              <a:t>https://aws.amazon.com/devops/continuous-integration/</a:t>
            </a:r>
          </a:p>
        </p:txBody>
      </p:sp>
    </p:spTree>
    <p:extLst>
      <p:ext uri="{BB962C8B-B14F-4D97-AF65-F5344CB8AC3E}">
        <p14:creationId xmlns:p14="http://schemas.microsoft.com/office/powerpoint/2010/main" val="24712737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7552" y="0"/>
            <a:ext cx="7536105" cy="709373"/>
          </a:xfrm>
        </p:spPr>
        <p:txBody>
          <a:bodyPr>
            <a:normAutofit/>
          </a:bodyPr>
          <a:lstStyle/>
          <a:p>
            <a:r>
              <a:rPr lang="en-AU" sz="3200" b="1" dirty="0"/>
              <a:t>DevOps b</a:t>
            </a:r>
            <a:r>
              <a:rPr lang="en-US" altLang="zh-CN" sz="3200" b="1" dirty="0" err="1"/>
              <a:t>est</a:t>
            </a:r>
            <a:r>
              <a:rPr lang="en-US" altLang="zh-CN" sz="3200" b="1" dirty="0"/>
              <a:t> </a:t>
            </a:r>
            <a:r>
              <a:rPr lang="en-AU" sz="3200" b="1" dirty="0"/>
              <a:t>practices</a:t>
            </a:r>
            <a:endParaRPr lang="en-US" sz="3200" b="1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2F06DDE-EED3-4EA8-BF84-1D3C35DFAA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552" y="868558"/>
            <a:ext cx="10864355" cy="5650887"/>
          </a:xfrm>
        </p:spPr>
        <p:txBody>
          <a:bodyPr>
            <a:no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AU" sz="2400" spc="-1" dirty="0">
                <a:solidFill>
                  <a:srgbClr val="000000"/>
                </a:solidFill>
              </a:rPr>
              <a:t>Continuous Delivery and Continuous Deployment:</a:t>
            </a:r>
          </a:p>
          <a:p>
            <a:pPr lvl="1"/>
            <a:r>
              <a:rPr lang="en-US" spc="-1" dirty="0">
                <a:solidFill>
                  <a:srgbClr val="000000"/>
                </a:solidFill>
              </a:rPr>
              <a:t>Expand upon continuous integration by deploying all code changes to a testing environment and/or a production environment after the build stage. </a:t>
            </a:r>
          </a:p>
          <a:p>
            <a:pPr lvl="1"/>
            <a:endParaRPr lang="en-US" spc="-1" dirty="0">
              <a:solidFill>
                <a:srgbClr val="000000"/>
              </a:solidFill>
            </a:endParaRPr>
          </a:p>
          <a:p>
            <a:pPr lvl="1"/>
            <a:endParaRPr lang="en-US" spc="-1" dirty="0">
              <a:solidFill>
                <a:srgbClr val="000000"/>
              </a:solidFill>
            </a:endParaRPr>
          </a:p>
          <a:p>
            <a:pPr lvl="1"/>
            <a:endParaRPr lang="en-US" spc="-1" dirty="0">
              <a:solidFill>
                <a:srgbClr val="000000"/>
              </a:solidFill>
            </a:endParaRPr>
          </a:p>
          <a:p>
            <a:pPr lvl="1"/>
            <a:endParaRPr lang="en-US" spc="-1" dirty="0">
              <a:solidFill>
                <a:srgbClr val="000000"/>
              </a:solidFill>
            </a:endParaRPr>
          </a:p>
          <a:p>
            <a:pPr lvl="1"/>
            <a:endParaRPr lang="en-US" spc="-1" dirty="0">
              <a:solidFill>
                <a:srgbClr val="000000"/>
              </a:solidFill>
            </a:endParaRPr>
          </a:p>
          <a:p>
            <a:pPr lvl="1"/>
            <a:endParaRPr lang="en-US" spc="-1" dirty="0">
              <a:solidFill>
                <a:srgbClr val="000000"/>
              </a:solidFill>
            </a:endParaRPr>
          </a:p>
          <a:p>
            <a:pPr lvl="1"/>
            <a:endParaRPr lang="en-US" spc="-1" dirty="0">
              <a:solidFill>
                <a:srgbClr val="000000"/>
              </a:solidFill>
            </a:endParaRPr>
          </a:p>
          <a:p>
            <a:pPr lvl="1"/>
            <a:endParaRPr lang="en-US" spc="-1" dirty="0">
              <a:solidFill>
                <a:srgbClr val="000000"/>
              </a:solidFill>
            </a:endParaRPr>
          </a:p>
          <a:p>
            <a:pPr lvl="1"/>
            <a:endParaRPr lang="en-US" spc="-1" dirty="0">
              <a:solidFill>
                <a:srgbClr val="000000"/>
              </a:solidFill>
            </a:endParaRPr>
          </a:p>
          <a:p>
            <a:pPr lvl="1"/>
            <a:r>
              <a:rPr lang="en-US" spc="-1" dirty="0">
                <a:solidFill>
                  <a:srgbClr val="FF0000"/>
                </a:solidFill>
              </a:rPr>
              <a:t>Benefits: ?</a:t>
            </a:r>
          </a:p>
          <a:p>
            <a:pPr lvl="1"/>
            <a:endParaRPr lang="en-US" spc="-1" dirty="0">
              <a:solidFill>
                <a:srgbClr val="000000"/>
              </a:solidFill>
            </a:endParaRPr>
          </a:p>
          <a:p>
            <a:pPr lvl="1"/>
            <a:endParaRPr lang="en-US" spc="-1" dirty="0">
              <a:solidFill>
                <a:srgbClr val="00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EB04C1-F78E-4DAE-ABD7-E9C6C00E3F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612" y="2448159"/>
            <a:ext cx="10330775" cy="28404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60D744D-12F3-46D5-9174-097AAD5E63B5}"/>
              </a:ext>
            </a:extLst>
          </p:cNvPr>
          <p:cNvSpPr/>
          <p:nvPr/>
        </p:nvSpPr>
        <p:spPr>
          <a:xfrm>
            <a:off x="4227504" y="2921913"/>
            <a:ext cx="2479112" cy="130718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06DBB6-5129-490E-94C0-58C1563FF572}"/>
              </a:ext>
            </a:extLst>
          </p:cNvPr>
          <p:cNvSpPr txBox="1"/>
          <p:nvPr/>
        </p:nvSpPr>
        <p:spPr>
          <a:xfrm>
            <a:off x="7026612" y="6519446"/>
            <a:ext cx="516538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1600" dirty="0">
                <a:latin typeface="+mn-lt"/>
              </a:rPr>
              <a:t>https://aws.amazon.com/devops/continuous-integration/</a:t>
            </a:r>
          </a:p>
        </p:txBody>
      </p:sp>
    </p:spTree>
    <p:extLst>
      <p:ext uri="{BB962C8B-B14F-4D97-AF65-F5344CB8AC3E}">
        <p14:creationId xmlns:p14="http://schemas.microsoft.com/office/powerpoint/2010/main" val="32411892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7552" y="0"/>
            <a:ext cx="7536105" cy="709373"/>
          </a:xfrm>
        </p:spPr>
        <p:txBody>
          <a:bodyPr>
            <a:normAutofit/>
          </a:bodyPr>
          <a:lstStyle/>
          <a:p>
            <a:r>
              <a:rPr lang="en-AU" sz="3200" b="1" dirty="0"/>
              <a:t>DevOps b</a:t>
            </a:r>
            <a:r>
              <a:rPr lang="en-US" altLang="zh-CN" sz="3200" b="1" dirty="0" err="1"/>
              <a:t>est</a:t>
            </a:r>
            <a:r>
              <a:rPr lang="en-US" altLang="zh-CN" sz="3200" b="1" dirty="0"/>
              <a:t> </a:t>
            </a:r>
            <a:r>
              <a:rPr lang="en-AU" sz="3200" b="1" dirty="0"/>
              <a:t>practices</a:t>
            </a:r>
            <a:endParaRPr lang="en-US" sz="3200" b="1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2F06DDE-EED3-4EA8-BF84-1D3C35DFAA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552" y="868558"/>
            <a:ext cx="10864355" cy="5650887"/>
          </a:xfrm>
        </p:spPr>
        <p:txBody>
          <a:bodyPr>
            <a:no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AU" sz="2400" spc="-1" dirty="0">
                <a:solidFill>
                  <a:srgbClr val="000000"/>
                </a:solidFill>
              </a:rPr>
              <a:t>Continuous Delivery and Continuous Deployment:</a:t>
            </a:r>
          </a:p>
          <a:p>
            <a:pPr lvl="1"/>
            <a:r>
              <a:rPr lang="en-US" spc="-1" dirty="0">
                <a:solidFill>
                  <a:srgbClr val="000000"/>
                </a:solidFill>
              </a:rPr>
              <a:t>Expand upon continuous integration by deploying all code changes to a testing environment and/or a production environment after the build stage. </a:t>
            </a:r>
          </a:p>
          <a:p>
            <a:pPr lvl="1"/>
            <a:endParaRPr lang="en-US" spc="-1" dirty="0">
              <a:solidFill>
                <a:srgbClr val="000000"/>
              </a:solidFill>
            </a:endParaRPr>
          </a:p>
          <a:p>
            <a:pPr lvl="1"/>
            <a:endParaRPr lang="en-US" spc="-1" dirty="0">
              <a:solidFill>
                <a:srgbClr val="000000"/>
              </a:solidFill>
            </a:endParaRPr>
          </a:p>
          <a:p>
            <a:pPr lvl="1"/>
            <a:endParaRPr lang="en-US" spc="-1" dirty="0">
              <a:solidFill>
                <a:srgbClr val="000000"/>
              </a:solidFill>
            </a:endParaRPr>
          </a:p>
          <a:p>
            <a:pPr lvl="1"/>
            <a:endParaRPr lang="en-US" spc="-1" dirty="0">
              <a:solidFill>
                <a:srgbClr val="000000"/>
              </a:solidFill>
            </a:endParaRPr>
          </a:p>
          <a:p>
            <a:pPr lvl="1"/>
            <a:endParaRPr lang="en-US" spc="-1" dirty="0">
              <a:solidFill>
                <a:srgbClr val="000000"/>
              </a:solidFill>
            </a:endParaRPr>
          </a:p>
          <a:p>
            <a:pPr lvl="1"/>
            <a:endParaRPr lang="en-US" spc="-1" dirty="0">
              <a:solidFill>
                <a:srgbClr val="000000"/>
              </a:solidFill>
            </a:endParaRPr>
          </a:p>
          <a:p>
            <a:pPr lvl="1"/>
            <a:endParaRPr lang="en-US" spc="-1" dirty="0">
              <a:solidFill>
                <a:srgbClr val="000000"/>
              </a:solidFill>
            </a:endParaRPr>
          </a:p>
          <a:p>
            <a:pPr lvl="1"/>
            <a:endParaRPr lang="en-US" spc="-1" dirty="0">
              <a:solidFill>
                <a:srgbClr val="000000"/>
              </a:solidFill>
            </a:endParaRPr>
          </a:p>
          <a:p>
            <a:pPr lvl="1"/>
            <a:endParaRPr lang="en-US" spc="-1" dirty="0">
              <a:solidFill>
                <a:srgbClr val="000000"/>
              </a:solidFill>
            </a:endParaRPr>
          </a:p>
          <a:p>
            <a:pPr lvl="1"/>
            <a:r>
              <a:rPr lang="en-US" spc="-1" dirty="0">
                <a:solidFill>
                  <a:srgbClr val="FF0000"/>
                </a:solidFill>
              </a:rPr>
              <a:t>Benefits: </a:t>
            </a:r>
            <a:r>
              <a:rPr lang="en-US" spc="-1" dirty="0">
                <a:solidFill>
                  <a:srgbClr val="000000"/>
                </a:solidFill>
              </a:rPr>
              <a:t>Continuous Integration + Automate the Software Release Process</a:t>
            </a:r>
          </a:p>
          <a:p>
            <a:pPr lvl="1"/>
            <a:endParaRPr lang="en-US" spc="-1" dirty="0">
              <a:solidFill>
                <a:srgbClr val="000000"/>
              </a:solidFill>
            </a:endParaRPr>
          </a:p>
          <a:p>
            <a:pPr lvl="1"/>
            <a:endParaRPr lang="en-US" spc="-1" dirty="0">
              <a:solidFill>
                <a:srgbClr val="00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EB04C1-F78E-4DAE-ABD7-E9C6C00E3F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612" y="2448159"/>
            <a:ext cx="10330775" cy="28404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60D744D-12F3-46D5-9174-097AAD5E63B5}"/>
              </a:ext>
            </a:extLst>
          </p:cNvPr>
          <p:cNvSpPr/>
          <p:nvPr/>
        </p:nvSpPr>
        <p:spPr>
          <a:xfrm>
            <a:off x="4246554" y="2902863"/>
            <a:ext cx="2479112" cy="130718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06DBB6-5129-490E-94C0-58C1563FF572}"/>
              </a:ext>
            </a:extLst>
          </p:cNvPr>
          <p:cNvSpPr txBox="1"/>
          <p:nvPr/>
        </p:nvSpPr>
        <p:spPr>
          <a:xfrm>
            <a:off x="7026612" y="6519446"/>
            <a:ext cx="516538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1600" dirty="0">
                <a:latin typeface="+mn-lt"/>
              </a:rPr>
              <a:t>https://aws.amazon.com/devops/continuous-integration/</a:t>
            </a:r>
          </a:p>
        </p:txBody>
      </p:sp>
    </p:spTree>
    <p:extLst>
      <p:ext uri="{BB962C8B-B14F-4D97-AF65-F5344CB8AC3E}">
        <p14:creationId xmlns:p14="http://schemas.microsoft.com/office/powerpoint/2010/main" val="638039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712784-199A-4366-8059-4B353600DE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8414" y="1436483"/>
            <a:ext cx="8674173" cy="1683235"/>
          </a:xfrm>
        </p:spPr>
        <p:txBody>
          <a:bodyPr>
            <a:normAutofit/>
          </a:bodyPr>
          <a:lstStyle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pc="-1" dirty="0">
                <a:solidFill>
                  <a:srgbClr val="000000"/>
                </a:solidFill>
                <a:latin typeface="Calibri"/>
              </a:rPr>
              <a:t>DevOps</a:t>
            </a: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pc="-1" dirty="0">
                <a:solidFill>
                  <a:srgbClr val="000000"/>
                </a:solidFill>
                <a:latin typeface="Calibri"/>
              </a:rPr>
              <a:t>Fabric</a:t>
            </a: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pc="-1" dirty="0">
                <a:solidFill>
                  <a:srgbClr val="000000"/>
                </a:solidFill>
                <a:latin typeface="Calibri"/>
              </a:rPr>
              <a:t>AWS Lambda</a:t>
            </a:r>
          </a:p>
          <a:p>
            <a:pPr marL="27675" indent="0">
              <a:buNone/>
            </a:pPr>
            <a:endParaRPr lang="en-AU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20ABAFD-759F-44AD-9737-4DC91D283DC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28415" y="286870"/>
            <a:ext cx="3258393" cy="76353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AU" sz="3200" b="1" dirty="0"/>
              <a:t>Overview</a:t>
            </a:r>
            <a:endParaRPr sz="2800" b="1" dirty="0"/>
          </a:p>
        </p:txBody>
      </p:sp>
    </p:spTree>
    <p:extLst>
      <p:ext uri="{BB962C8B-B14F-4D97-AF65-F5344CB8AC3E}">
        <p14:creationId xmlns:p14="http://schemas.microsoft.com/office/powerpoint/2010/main" val="23091473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7552" y="190921"/>
            <a:ext cx="5598448" cy="653568"/>
          </a:xfrm>
        </p:spPr>
        <p:txBody>
          <a:bodyPr>
            <a:normAutofit/>
          </a:bodyPr>
          <a:lstStyle/>
          <a:p>
            <a:r>
              <a:rPr lang="en-US" sz="3200" b="1" dirty="0"/>
              <a:t>Fabric: automate tasks in DevOps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2F06DDE-EED3-4EA8-BF84-1D3C35DFAA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552" y="1197429"/>
            <a:ext cx="10864355" cy="4095327"/>
          </a:xfrm>
        </p:spPr>
        <p:txBody>
          <a:bodyPr>
            <a:noAutofit/>
          </a:bodyPr>
          <a:lstStyle/>
          <a:p>
            <a:r>
              <a:rPr lang="en-US" sz="2400" spc="-1" dirty="0">
                <a:solidFill>
                  <a:srgbClr val="000000"/>
                </a:solidFill>
              </a:rPr>
              <a:t>Fabric is a high level Python library designed to execute shell commands remotely over SSH, yielding useful Python objects in return.</a:t>
            </a:r>
          </a:p>
          <a:p>
            <a:r>
              <a:rPr lang="en-US" sz="2400" spc="-1" dirty="0">
                <a:solidFill>
                  <a:srgbClr val="000000"/>
                </a:solidFill>
              </a:rPr>
              <a:t>OpenSSH: a widely used version of the SSH protocol, available </a:t>
            </a:r>
            <a:r>
              <a:rPr lang="en-US" altLang="en-US" sz="2400" dirty="0"/>
              <a:t>on Mac, Linux/Unix and Windows.</a:t>
            </a:r>
          </a:p>
          <a:p>
            <a:r>
              <a:rPr lang="en-US" altLang="en-US" sz="2400" dirty="0">
                <a:solidFill>
                  <a:srgbClr val="FF0000"/>
                </a:solidFill>
              </a:rPr>
              <a:t>Question</a:t>
            </a:r>
            <a:r>
              <a:rPr lang="en-US" altLang="en-US" sz="2400" dirty="0"/>
              <a:t>: how is OpenSSH used for user/client authentication?</a:t>
            </a:r>
          </a:p>
          <a:p>
            <a:endParaRPr lang="en-US" sz="2400" spc="-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39527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D76EF-16F6-0343-93E1-BDA3293D74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046" y="117988"/>
            <a:ext cx="5607385" cy="811161"/>
          </a:xfrm>
        </p:spPr>
        <p:txBody>
          <a:bodyPr>
            <a:noAutofit/>
          </a:bodyPr>
          <a:lstStyle/>
          <a:p>
            <a:r>
              <a:rPr lang="en-US" sz="3200" b="1" dirty="0"/>
              <a:t>User/Client Authentication in SSH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9B7490-7E11-1F4C-A7BD-2472B30A6F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8429" y="929149"/>
            <a:ext cx="6924061" cy="490720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377A6DF-7AD0-7C4F-B7CA-4AFD35986915}"/>
              </a:ext>
            </a:extLst>
          </p:cNvPr>
          <p:cNvSpPr txBox="1"/>
          <p:nvPr/>
        </p:nvSpPr>
        <p:spPr>
          <a:xfrm>
            <a:off x="4526248" y="6519446"/>
            <a:ext cx="76657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https://sebastien.saunier.me/blog/2015/05/10/github-public-key-authentication.html</a:t>
            </a:r>
          </a:p>
        </p:txBody>
      </p:sp>
    </p:spTree>
    <p:extLst>
      <p:ext uri="{BB962C8B-B14F-4D97-AF65-F5344CB8AC3E}">
        <p14:creationId xmlns:p14="http://schemas.microsoft.com/office/powerpoint/2010/main" val="29489227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FC0968C-C2BC-48E7-B9CA-52B761B22FDC}"/>
              </a:ext>
            </a:extLst>
          </p:cNvPr>
          <p:cNvSpPr txBox="1">
            <a:spLocks/>
          </p:cNvSpPr>
          <p:nvPr/>
        </p:nvSpPr>
        <p:spPr>
          <a:xfrm>
            <a:off x="437473" y="370762"/>
            <a:ext cx="8223544" cy="55085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ClrTx/>
              <a:buSzTx/>
              <a:buNone/>
            </a:pPr>
            <a:r>
              <a:rPr lang="en-US" altLang="en-US" sz="3200" b="1" dirty="0">
                <a:latin typeface="+mj-lt"/>
              </a:rPr>
              <a:t>Add the public key to GitHub</a:t>
            </a:r>
            <a:endParaRPr lang="en-US" sz="3200" b="1" i="0" dirty="0">
              <a:effectLst/>
              <a:latin typeface="+mj-lt"/>
            </a:endParaRPr>
          </a:p>
          <a:p>
            <a:pPr marL="457200" indent="-457200" fontAlgn="auto">
              <a:spcAft>
                <a:spcPts val="0"/>
              </a:spcAft>
              <a:buClrTx/>
              <a:buSzTx/>
              <a:buAutoNum type="arabicPeriod"/>
            </a:pPr>
            <a:r>
              <a:rPr lang="en-US" sz="2400" dirty="0"/>
              <a:t>Check for existing </a:t>
            </a:r>
            <a:r>
              <a:rPr lang="en-US" altLang="en-US" sz="2400" dirty="0"/>
              <a:t>OpenSSH</a:t>
            </a:r>
            <a:r>
              <a:rPr lang="en-US" sz="2400" dirty="0"/>
              <a:t> keys: </a:t>
            </a:r>
          </a:p>
          <a:p>
            <a:pPr marL="457200" lvl="1" indent="0" fontAlgn="auto">
              <a:spcAft>
                <a:spcPts val="0"/>
              </a:spcAft>
              <a:buClrTx/>
              <a:buSzTx/>
              <a:buNone/>
            </a:pPr>
            <a:r>
              <a:rPr lang="en-US" dirty="0"/>
              <a:t>	</a:t>
            </a:r>
            <a:r>
              <a:rPr lang="en-AU" dirty="0"/>
              <a:t>ls ~/.</a:t>
            </a:r>
            <a:r>
              <a:rPr lang="en-AU" dirty="0" err="1"/>
              <a:t>ssh</a:t>
            </a:r>
            <a:endParaRPr lang="en-AU" dirty="0"/>
          </a:p>
          <a:p>
            <a:pPr marL="457200" indent="-457200" fontAlgn="auto">
              <a:spcAft>
                <a:spcPts val="0"/>
              </a:spcAft>
              <a:buClrTx/>
              <a:buSzTx/>
              <a:buAutoNum type="arabicPeriod"/>
            </a:pPr>
            <a:r>
              <a:rPr lang="en-US" sz="2400" dirty="0"/>
              <a:t>Generate </a:t>
            </a:r>
            <a:r>
              <a:rPr lang="en-US" altLang="en-US" sz="2400" dirty="0"/>
              <a:t>OpenSSH</a:t>
            </a:r>
            <a:r>
              <a:rPr lang="en-US" sz="2400" dirty="0"/>
              <a:t> keys if no key pairs exist:</a:t>
            </a:r>
          </a:p>
          <a:p>
            <a:pPr marL="457200" lvl="1" indent="0" fontAlgn="auto">
              <a:spcAft>
                <a:spcPts val="0"/>
              </a:spcAft>
              <a:buClrTx/>
              <a:buSzTx/>
              <a:buNone/>
            </a:pPr>
            <a:r>
              <a:rPr lang="de-DE" dirty="0"/>
              <a:t>	ssh-keygen -t rsa -b 4096 -C email@example.com</a:t>
            </a:r>
          </a:p>
          <a:p>
            <a:pPr marL="457200" lvl="1" indent="0" fontAlgn="auto">
              <a:spcAft>
                <a:spcPts val="0"/>
              </a:spcAft>
              <a:buClrTx/>
              <a:buSzTx/>
              <a:buNone/>
            </a:pPr>
            <a:r>
              <a:rPr lang="de-DE" dirty="0"/>
              <a:t>	private key: id_rsa</a:t>
            </a:r>
          </a:p>
          <a:p>
            <a:pPr marL="457200" lvl="1" indent="0" fontAlgn="auto">
              <a:spcAft>
                <a:spcPts val="0"/>
              </a:spcAft>
              <a:buClrTx/>
              <a:buSzTx/>
              <a:buNone/>
            </a:pPr>
            <a:r>
              <a:rPr lang="de-DE" dirty="0"/>
              <a:t>	public key: id_rsa.pub</a:t>
            </a:r>
          </a:p>
          <a:p>
            <a:pPr marL="457200" indent="-457200" fontAlgn="auto">
              <a:spcAft>
                <a:spcPts val="0"/>
              </a:spcAft>
              <a:buClrTx/>
              <a:buSzTx/>
              <a:buAutoNum type="arabicPeriod"/>
            </a:pPr>
            <a:r>
              <a:rPr lang="en-US" sz="2400" dirty="0"/>
              <a:t>Add the Public Key to GitHub:</a:t>
            </a:r>
          </a:p>
          <a:p>
            <a:pPr marL="0" indent="0" fontAlgn="auto">
              <a:spcAft>
                <a:spcPts val="0"/>
              </a:spcAft>
              <a:buClrTx/>
              <a:buSzTx/>
              <a:buNone/>
            </a:pPr>
            <a:endParaRPr lang="de-DE" dirty="0"/>
          </a:p>
          <a:p>
            <a:pPr marL="457200" lvl="1" indent="0" fontAlgn="auto">
              <a:spcAft>
                <a:spcPts val="0"/>
              </a:spcAft>
              <a:buClrTx/>
              <a:buSzTx/>
              <a:buNone/>
            </a:pPr>
            <a:endParaRPr lang="de-DE" dirty="0"/>
          </a:p>
          <a:p>
            <a:pPr marL="457200" lvl="1" indent="0" fontAlgn="auto">
              <a:spcAft>
                <a:spcPts val="0"/>
              </a:spcAft>
              <a:buClrTx/>
              <a:buSzTx/>
              <a:buNone/>
            </a:pPr>
            <a:endParaRPr lang="en-US"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6035F9-829A-4CAB-AB77-6950AABC64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8928" y="3429000"/>
            <a:ext cx="2741490" cy="2797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8712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D76EF-16F6-0343-93E1-BDA3293D74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712" y="53629"/>
            <a:ext cx="7354824" cy="859043"/>
          </a:xfrm>
        </p:spPr>
        <p:txBody>
          <a:bodyPr>
            <a:normAutofit/>
          </a:bodyPr>
          <a:lstStyle/>
          <a:p>
            <a:r>
              <a:rPr lang="en-US" sz="3200" b="1" dirty="0"/>
              <a:t>How to configure OpenSSH to support Fabric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8AF28A-05A6-B241-A132-267BC84021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269" y="910944"/>
            <a:ext cx="7185709" cy="996688"/>
          </a:xfrm>
        </p:spPr>
        <p:txBody>
          <a:bodyPr>
            <a:normAutofit/>
          </a:bodyPr>
          <a:lstStyle/>
          <a:p>
            <a:r>
              <a:rPr lang="en-AU" sz="2400" dirty="0"/>
              <a:t>Install fabric using: pip install fabric</a:t>
            </a:r>
          </a:p>
          <a:p>
            <a:r>
              <a:rPr lang="en-AU" sz="2400" dirty="0"/>
              <a:t>Create a config file in ~/.</a:t>
            </a:r>
            <a:r>
              <a:rPr lang="en-AU" sz="2400" dirty="0" err="1"/>
              <a:t>ssh</a:t>
            </a:r>
            <a:r>
              <a:rPr lang="en-AU" sz="2400" dirty="0"/>
              <a:t> </a:t>
            </a:r>
            <a:endParaRPr lang="en-US" sz="240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EE08E9F-E7EF-4C8B-B1FC-60D5D7757A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212" y="1907632"/>
            <a:ext cx="4972134" cy="1854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0506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D76EF-16F6-0343-93E1-BDA3293D74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712" y="53629"/>
            <a:ext cx="7354824" cy="859043"/>
          </a:xfrm>
        </p:spPr>
        <p:txBody>
          <a:bodyPr>
            <a:normAutofit/>
          </a:bodyPr>
          <a:lstStyle/>
          <a:p>
            <a:r>
              <a:rPr lang="en-US" sz="3200" b="1" dirty="0"/>
              <a:t>How to configure OpenSSH to support Fabric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8AF28A-05A6-B241-A132-267BC84021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269" y="910944"/>
            <a:ext cx="7185709" cy="996688"/>
          </a:xfrm>
        </p:spPr>
        <p:txBody>
          <a:bodyPr>
            <a:normAutofit/>
          </a:bodyPr>
          <a:lstStyle/>
          <a:p>
            <a:r>
              <a:rPr lang="en-AU" sz="2400" dirty="0"/>
              <a:t>Install fabric using: pip install fabric</a:t>
            </a:r>
          </a:p>
          <a:p>
            <a:r>
              <a:rPr lang="en-AU" sz="2400" dirty="0"/>
              <a:t>Create a config file in ~/.</a:t>
            </a:r>
            <a:r>
              <a:rPr lang="en-AU" sz="2400" dirty="0" err="1"/>
              <a:t>ssh</a:t>
            </a:r>
            <a:r>
              <a:rPr lang="en-AU" sz="2400" dirty="0"/>
              <a:t> </a:t>
            </a:r>
            <a:endParaRPr lang="en-US" sz="240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EE08E9F-E7EF-4C8B-B1FC-60D5D7757A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212" y="1907632"/>
            <a:ext cx="4972134" cy="1854471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0880E30-B726-485B-AD49-39D3E445BB8A}"/>
              </a:ext>
            </a:extLst>
          </p:cNvPr>
          <p:cNvSpPr txBox="1">
            <a:spLocks/>
          </p:cNvSpPr>
          <p:nvPr/>
        </p:nvSpPr>
        <p:spPr>
          <a:xfrm>
            <a:off x="714212" y="4092585"/>
            <a:ext cx="9632946" cy="146542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ClrTx/>
              <a:buSzTx/>
              <a:buNone/>
            </a:pPr>
            <a:r>
              <a:rPr lang="en-US" altLang="en-US" sz="2400" dirty="0">
                <a:solidFill>
                  <a:srgbClr val="FF0000"/>
                </a:solidFill>
              </a:rPr>
              <a:t>Question</a:t>
            </a:r>
            <a:r>
              <a:rPr lang="en-US" altLang="en-US" sz="2400" dirty="0"/>
              <a:t>: Some settings in the configuration above will make the SSH connection NOT secure? What are they? Justify your answer.</a:t>
            </a:r>
            <a:endParaRPr lang="en-US" sz="2400" dirty="0"/>
          </a:p>
          <a:p>
            <a:pPr marL="0" indent="0" fontAlgn="auto">
              <a:spcAft>
                <a:spcPts val="0"/>
              </a:spcAft>
              <a:buClrTx/>
              <a:buSzTx/>
              <a:buNone/>
            </a:pPr>
            <a:endParaRPr lang="en-US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1529271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D76EF-16F6-0343-93E1-BDA3293D74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712" y="53629"/>
            <a:ext cx="7354824" cy="859043"/>
          </a:xfrm>
        </p:spPr>
        <p:txBody>
          <a:bodyPr>
            <a:normAutofit/>
          </a:bodyPr>
          <a:lstStyle/>
          <a:p>
            <a:r>
              <a:rPr lang="en-US" sz="3200" b="1" dirty="0"/>
              <a:t>How to configure OpenSSH to support Fabric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8AF28A-05A6-B241-A132-267BC84021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269" y="910944"/>
            <a:ext cx="7185709" cy="996688"/>
          </a:xfrm>
        </p:spPr>
        <p:txBody>
          <a:bodyPr>
            <a:normAutofit/>
          </a:bodyPr>
          <a:lstStyle/>
          <a:p>
            <a:r>
              <a:rPr lang="en-AU" sz="2400" dirty="0"/>
              <a:t>Install fabric using: pip install fabric</a:t>
            </a:r>
          </a:p>
          <a:p>
            <a:r>
              <a:rPr lang="en-AU" sz="2400" dirty="0"/>
              <a:t>Create a config file in ~/.</a:t>
            </a:r>
            <a:r>
              <a:rPr lang="en-AU" sz="2400" dirty="0" err="1"/>
              <a:t>ssh</a:t>
            </a:r>
            <a:r>
              <a:rPr lang="en-AU" sz="2400" dirty="0"/>
              <a:t> </a:t>
            </a:r>
            <a:endParaRPr lang="en-US" sz="240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EE08E9F-E7EF-4C8B-B1FC-60D5D7757A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212" y="1907632"/>
            <a:ext cx="4972134" cy="1854471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630456B-5901-4899-896B-5C8541BE5C58}"/>
              </a:ext>
            </a:extLst>
          </p:cNvPr>
          <p:cNvSpPr txBox="1">
            <a:spLocks/>
          </p:cNvSpPr>
          <p:nvPr/>
        </p:nvSpPr>
        <p:spPr>
          <a:xfrm>
            <a:off x="714212" y="4092585"/>
            <a:ext cx="9632946" cy="146542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ClrTx/>
              <a:buSzTx/>
              <a:buNone/>
            </a:pPr>
            <a:r>
              <a:rPr lang="en-US" altLang="en-US" sz="2400" dirty="0">
                <a:solidFill>
                  <a:srgbClr val="FF0000"/>
                </a:solidFill>
              </a:rPr>
              <a:t>Question</a:t>
            </a:r>
            <a:r>
              <a:rPr lang="en-US" altLang="en-US" sz="2400" dirty="0"/>
              <a:t>: Some settings in the configuration above will make the SSH connection NOT secure? What are they? Justify your answer.</a:t>
            </a:r>
            <a:endParaRPr lang="en-US" sz="2400" dirty="0"/>
          </a:p>
          <a:p>
            <a:pPr marL="0" indent="0" fontAlgn="auto">
              <a:spcAft>
                <a:spcPts val="0"/>
              </a:spcAft>
              <a:buClrTx/>
              <a:buSzTx/>
              <a:buNone/>
            </a:pPr>
            <a:r>
              <a:rPr lang="en-AU" sz="2400" dirty="0"/>
              <a:t>Both “</a:t>
            </a:r>
            <a:r>
              <a:rPr lang="en-AU" sz="2400" dirty="0" err="1"/>
              <a:t>UserKnownHostsFile</a:t>
            </a:r>
            <a:r>
              <a:rPr lang="en-AU" sz="2400" dirty="0"/>
              <a:t> /dev/null” and “</a:t>
            </a:r>
            <a:r>
              <a:rPr lang="en-AU" sz="2400" dirty="0" err="1"/>
              <a:t>StrictHostKeyChecking</a:t>
            </a:r>
            <a:r>
              <a:rPr lang="en-AU" sz="2400" dirty="0"/>
              <a:t> yes” have disabled </a:t>
            </a:r>
            <a:r>
              <a:rPr lang="en-US" sz="2400" dirty="0"/>
              <a:t>h</a:t>
            </a:r>
            <a:r>
              <a:rPr lang="en-US" altLang="en-US" sz="2400" dirty="0"/>
              <a:t>ost key checking, making the connection unsecure to the client. </a:t>
            </a:r>
          </a:p>
          <a:p>
            <a:pPr marL="0" indent="0" fontAlgn="auto">
              <a:spcAft>
                <a:spcPts val="0"/>
              </a:spcAft>
              <a:buClrTx/>
              <a:buSzTx/>
              <a:buNone/>
            </a:pPr>
            <a:r>
              <a:rPr lang="en-US" altLang="en-US" sz="2400" dirty="0"/>
              <a:t>To explain why, we need to be aware of “server/host authentication”.</a:t>
            </a:r>
          </a:p>
          <a:p>
            <a:pPr marL="0" indent="0" fontAlgn="auto">
              <a:spcAft>
                <a:spcPts val="0"/>
              </a:spcAft>
              <a:buClrTx/>
              <a:buSzTx/>
              <a:buNone/>
            </a:pPr>
            <a:endParaRPr lang="en-US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0564368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72E96F31-C216-4884-900A-3BFAB5363C36}"/>
              </a:ext>
            </a:extLst>
          </p:cNvPr>
          <p:cNvSpPr txBox="1">
            <a:spLocks/>
          </p:cNvSpPr>
          <p:nvPr/>
        </p:nvSpPr>
        <p:spPr>
          <a:xfrm>
            <a:off x="447269" y="127540"/>
            <a:ext cx="5971116" cy="59110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buClrTx/>
              <a:buSzTx/>
              <a:buFontTx/>
            </a:pPr>
            <a:r>
              <a:rPr lang="en-US" sz="3200" b="1" dirty="0"/>
              <a:t>Server/Host Authentication in SSH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BB4932-759D-4CB9-8C13-4E777F91C2D0}"/>
              </a:ext>
            </a:extLst>
          </p:cNvPr>
          <p:cNvSpPr txBox="1"/>
          <p:nvPr/>
        </p:nvSpPr>
        <p:spPr>
          <a:xfrm>
            <a:off x="493856" y="781686"/>
            <a:ext cx="9681275" cy="16435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b="1" dirty="0">
                <a:solidFill>
                  <a:srgbClr val="000000"/>
                </a:solidFill>
                <a:latin typeface="+mn-lt"/>
              </a:rPr>
              <a:t>Key pair: </a:t>
            </a:r>
            <a:r>
              <a:rPr lang="en-US" sz="2400" dirty="0">
                <a:solidFill>
                  <a:srgbClr val="000000"/>
                </a:solidFill>
                <a:latin typeface="+mn-lt"/>
              </a:rPr>
              <a:t>host key is a key pair. Public host key is stored on and distributed to different clients, and private key is stored on the host/server.</a:t>
            </a:r>
          </a:p>
          <a:p>
            <a:pPr algn="l"/>
            <a:r>
              <a:rPr lang="en-US" sz="2400" b="1" dirty="0">
                <a:solidFill>
                  <a:srgbClr val="000000"/>
                </a:solidFill>
                <a:latin typeface="+mn-lt"/>
              </a:rPr>
              <a:t>Key Exchange: </a:t>
            </a:r>
            <a:r>
              <a:rPr lang="en-US" sz="2400" dirty="0">
                <a:solidFill>
                  <a:srgbClr val="000000"/>
                </a:solidFill>
                <a:latin typeface="+mn-lt"/>
              </a:rPr>
              <a:t>when a client attempts to connect to a server for the first time</a:t>
            </a:r>
            <a:endParaRPr lang="en-AU" sz="2400" dirty="0">
              <a:solidFill>
                <a:srgbClr val="000000"/>
              </a:solidFill>
              <a:latin typeface="+mn-lt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33A5289-A4E1-40F3-91BA-9425C2E072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0670" y="2636429"/>
            <a:ext cx="4473074" cy="3439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6954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72E96F31-C216-4884-900A-3BFAB5363C36}"/>
              </a:ext>
            </a:extLst>
          </p:cNvPr>
          <p:cNvSpPr txBox="1">
            <a:spLocks/>
          </p:cNvSpPr>
          <p:nvPr/>
        </p:nvSpPr>
        <p:spPr>
          <a:xfrm>
            <a:off x="447269" y="127540"/>
            <a:ext cx="5971116" cy="59110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buClrTx/>
              <a:buSzTx/>
              <a:buFontTx/>
            </a:pPr>
            <a:r>
              <a:rPr lang="en-US" sz="3200" b="1" dirty="0"/>
              <a:t>Server/Host Authentication in SSH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AC1B173-0073-477F-9292-7FFF2D9166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2827" y="2401592"/>
            <a:ext cx="4872217" cy="370491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7ACACEE-5008-4541-B9B5-2E5B717032F3}"/>
              </a:ext>
            </a:extLst>
          </p:cNvPr>
          <p:cNvSpPr txBox="1"/>
          <p:nvPr/>
        </p:nvSpPr>
        <p:spPr>
          <a:xfrm>
            <a:off x="447269" y="761116"/>
            <a:ext cx="933508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b="1" dirty="0">
                <a:solidFill>
                  <a:srgbClr val="000000"/>
                </a:solidFill>
                <a:latin typeface="+mn-lt"/>
              </a:rPr>
              <a:t>Key Exchange: </a:t>
            </a:r>
            <a:r>
              <a:rPr lang="en-US" sz="2400" dirty="0">
                <a:solidFill>
                  <a:srgbClr val="000000"/>
                </a:solidFill>
                <a:latin typeface="+mn-lt"/>
              </a:rPr>
              <a:t>when a client attempts to connect to a server for the first time, the server presents its host public key to the client.</a:t>
            </a:r>
          </a:p>
        </p:txBody>
      </p:sp>
    </p:spTree>
    <p:extLst>
      <p:ext uri="{BB962C8B-B14F-4D97-AF65-F5344CB8AC3E}">
        <p14:creationId xmlns:p14="http://schemas.microsoft.com/office/powerpoint/2010/main" val="8874900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72E96F31-C216-4884-900A-3BFAB5363C36}"/>
              </a:ext>
            </a:extLst>
          </p:cNvPr>
          <p:cNvSpPr txBox="1">
            <a:spLocks/>
          </p:cNvSpPr>
          <p:nvPr/>
        </p:nvSpPr>
        <p:spPr>
          <a:xfrm>
            <a:off x="447269" y="127540"/>
            <a:ext cx="5971116" cy="59110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buClrTx/>
              <a:buSzTx/>
              <a:buFontTx/>
            </a:pPr>
            <a:r>
              <a:rPr lang="en-US" sz="3200" b="1" dirty="0"/>
              <a:t>Server/Host Authentication in SSH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AC1B173-0073-477F-9292-7FFF2D9166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9891" y="2549360"/>
            <a:ext cx="4872217" cy="370491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51BBA3D-A035-46B6-ABE8-82B2BE53255B}"/>
              </a:ext>
            </a:extLst>
          </p:cNvPr>
          <p:cNvSpPr txBox="1"/>
          <p:nvPr/>
        </p:nvSpPr>
        <p:spPr>
          <a:xfrm>
            <a:off x="447269" y="870567"/>
            <a:ext cx="1087058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+mj-lt"/>
              <a:buNone/>
            </a:pPr>
            <a:r>
              <a:rPr lang="en-US" sz="2400" dirty="0">
                <a:solidFill>
                  <a:srgbClr val="000000"/>
                </a:solidFill>
                <a:latin typeface="+mn-lt"/>
              </a:rPr>
              <a:t>The host-key database is 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+mn-lt"/>
              </a:rPr>
              <a:t>called </a:t>
            </a:r>
            <a:r>
              <a:rPr lang="en-US" sz="2400" b="0" i="1" dirty="0" err="1">
                <a:solidFill>
                  <a:srgbClr val="000000"/>
                </a:solidFill>
                <a:effectLst/>
                <a:latin typeface="+mn-lt"/>
              </a:rPr>
              <a:t>known_hosts</a:t>
            </a:r>
            <a:r>
              <a:rPr lang="en-US" sz="2400" dirty="0">
                <a:solidFill>
                  <a:srgbClr val="000000"/>
                </a:solidFill>
                <a:latin typeface="+mn-lt"/>
              </a:rPr>
              <a:t> in Linux and contains </a:t>
            </a:r>
            <a:r>
              <a:rPr lang="en-US" sz="2400" i="1" dirty="0">
                <a:solidFill>
                  <a:srgbClr val="000000"/>
                </a:solidFill>
                <a:latin typeface="+mn-lt"/>
              </a:rPr>
              <a:t>known host keys</a:t>
            </a:r>
            <a:r>
              <a:rPr lang="en-US" sz="2400" dirty="0">
                <a:solidFill>
                  <a:srgbClr val="000000"/>
                </a:solidFill>
                <a:latin typeface="+mn-lt"/>
              </a:rPr>
              <a:t>.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+mn-lt"/>
              </a:rPr>
              <a:t> </a:t>
            </a:r>
            <a:endParaRPr lang="en-US" sz="2400" dirty="0">
              <a:latin typeface="+mn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DA62BC-7832-44FE-8EE3-24383CDBCF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291" y="1484152"/>
            <a:ext cx="7306695" cy="771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9331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72E96F31-C216-4884-900A-3BFAB5363C36}"/>
              </a:ext>
            </a:extLst>
          </p:cNvPr>
          <p:cNvSpPr txBox="1">
            <a:spLocks/>
          </p:cNvSpPr>
          <p:nvPr/>
        </p:nvSpPr>
        <p:spPr>
          <a:xfrm>
            <a:off x="447269" y="127540"/>
            <a:ext cx="5971116" cy="59110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buClrTx/>
              <a:buSzTx/>
              <a:buFontTx/>
            </a:pPr>
            <a:r>
              <a:rPr lang="en-US" sz="3200" b="1" dirty="0"/>
              <a:t>Server/Host Authentication in SSH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AC1B173-0073-477F-9292-7FFF2D9166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9891" y="2610523"/>
            <a:ext cx="4872217" cy="370491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7ACACEE-5008-4541-B9B5-2E5B717032F3}"/>
              </a:ext>
            </a:extLst>
          </p:cNvPr>
          <p:cNvSpPr txBox="1"/>
          <p:nvPr/>
        </p:nvSpPr>
        <p:spPr>
          <a:xfrm>
            <a:off x="447269" y="1249086"/>
            <a:ext cx="1043926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b="1" dirty="0">
                <a:solidFill>
                  <a:srgbClr val="000000"/>
                </a:solidFill>
                <a:latin typeface="+mn-lt"/>
              </a:rPr>
              <a:t>Host Key Checking: </a:t>
            </a:r>
            <a:r>
              <a:rPr lang="en-US" sz="2400" dirty="0">
                <a:solidFill>
                  <a:srgbClr val="000000"/>
                </a:solidFill>
                <a:latin typeface="+mn-lt"/>
              </a:rPr>
              <a:t>The client checks the server's host key against a copy stored in its "</a:t>
            </a:r>
            <a:r>
              <a:rPr lang="en-US" sz="2400" dirty="0" err="1">
                <a:solidFill>
                  <a:srgbClr val="000000"/>
                </a:solidFill>
                <a:latin typeface="+mn-lt"/>
              </a:rPr>
              <a:t>known_hosts</a:t>
            </a:r>
            <a:r>
              <a:rPr lang="en-US" sz="2400" dirty="0">
                <a:solidFill>
                  <a:srgbClr val="000000"/>
                </a:solidFill>
                <a:latin typeface="+mn-lt"/>
              </a:rPr>
              <a:t>" file. If the check succeeds, the server is authenticated.</a:t>
            </a:r>
            <a:endParaRPr lang="en-AU" sz="2400" dirty="0">
              <a:solidFill>
                <a:srgbClr val="00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965085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7552" y="383243"/>
            <a:ext cx="7536105" cy="709373"/>
          </a:xfrm>
        </p:spPr>
        <p:txBody>
          <a:bodyPr>
            <a:normAutofit/>
          </a:bodyPr>
          <a:lstStyle/>
          <a:p>
            <a:r>
              <a:rPr lang="en-AU" sz="3200" b="1" dirty="0"/>
              <a:t>What</a:t>
            </a:r>
            <a:r>
              <a:rPr lang="zh-CN" altLang="en-US" sz="3200" b="1" dirty="0"/>
              <a:t> </a:t>
            </a:r>
            <a:r>
              <a:rPr lang="en-AU" altLang="zh-CN" sz="3200" b="1" dirty="0"/>
              <a:t>is</a:t>
            </a:r>
            <a:r>
              <a:rPr lang="zh-CN" altLang="en-US" sz="3200" b="1" dirty="0"/>
              <a:t> </a:t>
            </a:r>
            <a:r>
              <a:rPr lang="en-AU" sz="3200" b="1" dirty="0"/>
              <a:t>DevOps?</a:t>
            </a:r>
            <a:endParaRPr lang="en-US" sz="3200" b="1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2F06DDE-EED3-4EA8-BF84-1D3C35DFAA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552" y="1101012"/>
            <a:ext cx="10864355" cy="5019058"/>
          </a:xfrm>
        </p:spPr>
        <p:txBody>
          <a:bodyPr>
            <a:noAutofit/>
          </a:bodyPr>
          <a:lstStyle/>
          <a:p>
            <a:pPr algn="l"/>
            <a:r>
              <a:rPr lang="en-AU" sz="2400" spc="-1" dirty="0">
                <a:solidFill>
                  <a:srgbClr val="000000"/>
                </a:solidFill>
              </a:rPr>
              <a:t>It is </a:t>
            </a:r>
            <a:r>
              <a:rPr lang="en-US" sz="2400" spc="-1" dirty="0">
                <a:solidFill>
                  <a:srgbClr val="000000"/>
                </a:solidFill>
              </a:rPr>
              <a:t>a combination of </a:t>
            </a:r>
            <a:r>
              <a:rPr lang="en-AU" sz="2400" spc="-1" dirty="0">
                <a:solidFill>
                  <a:srgbClr val="000000"/>
                </a:solidFill>
              </a:rPr>
              <a:t>cultural philosophies,</a:t>
            </a:r>
            <a:r>
              <a:rPr lang="en-US" sz="2400" spc="-1" dirty="0">
                <a:solidFill>
                  <a:srgbClr val="000000"/>
                </a:solidFill>
              </a:rPr>
              <a:t> </a:t>
            </a:r>
            <a:r>
              <a:rPr lang="en-AU" sz="2400" spc="-1" dirty="0">
                <a:solidFill>
                  <a:srgbClr val="000000"/>
                </a:solidFill>
              </a:rPr>
              <a:t>practices</a:t>
            </a:r>
            <a:r>
              <a:rPr lang="en-US" sz="2400" spc="-1" dirty="0">
                <a:solidFill>
                  <a:srgbClr val="000000"/>
                </a:solidFill>
              </a:rPr>
              <a:t> and tools created to facilitate organizations in delivering services/applications much faster than they can through traditional software development.</a:t>
            </a:r>
          </a:p>
        </p:txBody>
      </p:sp>
    </p:spTree>
    <p:extLst>
      <p:ext uri="{BB962C8B-B14F-4D97-AF65-F5344CB8AC3E}">
        <p14:creationId xmlns:p14="http://schemas.microsoft.com/office/powerpoint/2010/main" val="28289584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EEE08E9F-E7EF-4C8B-B1FC-60D5D7757A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839" y="1109065"/>
            <a:ext cx="4791429" cy="178707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F4B8117-46D2-444E-A841-4891D84A25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838" y="4297570"/>
            <a:ext cx="4791429" cy="1619316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885921A-2E70-43A0-8FFE-D6F1763D8E2F}"/>
              </a:ext>
            </a:extLst>
          </p:cNvPr>
          <p:cNvCxnSpPr>
            <a:cxnSpLocks/>
          </p:cNvCxnSpPr>
          <p:nvPr/>
        </p:nvCxnSpPr>
        <p:spPr>
          <a:xfrm>
            <a:off x="3467552" y="3062490"/>
            <a:ext cx="0" cy="931012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le 1">
            <a:extLst>
              <a:ext uri="{FF2B5EF4-FFF2-40B4-BE49-F238E27FC236}">
                <a16:creationId xmlns:a16="http://schemas.microsoft.com/office/drawing/2014/main" id="{704574DD-B052-4B4E-A18B-42E9DB41BE53}"/>
              </a:ext>
            </a:extLst>
          </p:cNvPr>
          <p:cNvSpPr txBox="1">
            <a:spLocks/>
          </p:cNvSpPr>
          <p:nvPr/>
        </p:nvSpPr>
        <p:spPr>
          <a:xfrm>
            <a:off x="447269" y="127540"/>
            <a:ext cx="7297140" cy="8135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buClrTx/>
              <a:buSzTx/>
              <a:buFontTx/>
            </a:pPr>
            <a:r>
              <a:rPr lang="en-US" sz="3200" b="1" dirty="0"/>
              <a:t>Enable Server/Host Authentication in SSH</a:t>
            </a:r>
          </a:p>
        </p:txBody>
      </p:sp>
    </p:spTree>
    <p:extLst>
      <p:ext uri="{BB962C8B-B14F-4D97-AF65-F5344CB8AC3E}">
        <p14:creationId xmlns:p14="http://schemas.microsoft.com/office/powerpoint/2010/main" val="21642893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D76EF-16F6-0343-93E1-BDA3293D74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151" y="182245"/>
            <a:ext cx="4888813" cy="940333"/>
          </a:xfrm>
        </p:spPr>
        <p:txBody>
          <a:bodyPr>
            <a:normAutofit/>
          </a:bodyPr>
          <a:lstStyle/>
          <a:p>
            <a:r>
              <a:rPr lang="en-US" sz="3200" b="1" dirty="0"/>
              <a:t>Fabric: common functions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2814F2B-A91D-401C-9E11-120227B4B658}"/>
              </a:ext>
            </a:extLst>
          </p:cNvPr>
          <p:cNvSpPr txBox="1"/>
          <p:nvPr/>
        </p:nvSpPr>
        <p:spPr>
          <a:xfrm>
            <a:off x="497336" y="1122578"/>
            <a:ext cx="8591550" cy="904863"/>
          </a:xfrm>
          <a:prstGeom prst="rect">
            <a:avLst/>
          </a:prstGeom>
          <a:solidFill>
            <a:schemeClr val="bg1">
              <a:lumMod val="85000"/>
              <a:alpha val="3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en-US" sz="2400" dirty="0">
                <a:latin typeface="Courier" pitchFamily="2" charset="0"/>
              </a:rPr>
              <a:t>from fabric import Connection</a:t>
            </a:r>
          </a:p>
          <a:p>
            <a:pPr algn="l"/>
            <a:r>
              <a:rPr lang="en-US" sz="2400" dirty="0">
                <a:latin typeface="Courier" pitchFamily="2" charset="0"/>
              </a:rPr>
              <a:t>c = Connection(</a:t>
            </a:r>
            <a:r>
              <a:rPr lang="en-AU" sz="2400" b="0" i="0" dirty="0">
                <a:effectLst/>
                <a:latin typeface="Courier"/>
              </a:rPr>
              <a:t>'</a:t>
            </a:r>
            <a:r>
              <a:rPr lang="en-US" sz="2400" dirty="0" err="1">
                <a:latin typeface="Courier" pitchFamily="2" charset="0"/>
              </a:rPr>
              <a:t>myFabric</a:t>
            </a:r>
            <a:r>
              <a:rPr lang="en-AU" sz="2400" b="0" i="0" dirty="0">
                <a:effectLst/>
                <a:latin typeface="Courier"/>
              </a:rPr>
              <a:t>'</a:t>
            </a:r>
            <a:r>
              <a:rPr lang="en-US" sz="2400" dirty="0">
                <a:latin typeface="Courier" pitchFamily="2" charset="0"/>
              </a:rPr>
              <a:t>)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587AC82-F7E9-40C1-BB42-5BC79F9D13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336" y="2506662"/>
            <a:ext cx="9208625" cy="3228760"/>
          </a:xfrm>
        </p:spPr>
        <p:txBody>
          <a:bodyPr>
            <a:normAutofit/>
          </a:bodyPr>
          <a:lstStyle/>
          <a:p>
            <a:r>
              <a:rPr lang="en-US" sz="2400" dirty="0"/>
              <a:t>upload a local file to the remote server</a:t>
            </a:r>
            <a:endParaRPr lang="en-AU" sz="2400" dirty="0"/>
          </a:p>
          <a:p>
            <a:pPr lvl="1"/>
            <a:r>
              <a:rPr lang="en-AU" dirty="0" err="1"/>
              <a:t>c.put</a:t>
            </a:r>
            <a:r>
              <a:rPr lang="en-AU" dirty="0"/>
              <a:t>(</a:t>
            </a:r>
            <a:r>
              <a:rPr lang="en-AU" dirty="0" err="1"/>
              <a:t>localfile</a:t>
            </a:r>
            <a:r>
              <a:rPr lang="en-AU" dirty="0"/>
              <a:t>, </a:t>
            </a:r>
            <a:r>
              <a:rPr lang="en-AU" dirty="0" err="1"/>
              <a:t>remotefilepath</a:t>
            </a:r>
            <a:r>
              <a:rPr lang="en-AU" dirty="0"/>
              <a:t>)</a:t>
            </a:r>
          </a:p>
          <a:p>
            <a:r>
              <a:rPr lang="en-AU" sz="2400" dirty="0"/>
              <a:t>run a remote command</a:t>
            </a:r>
          </a:p>
          <a:p>
            <a:pPr lvl="1"/>
            <a:r>
              <a:rPr lang="en-AU" dirty="0" err="1"/>
              <a:t>c.run</a:t>
            </a:r>
            <a:r>
              <a:rPr lang="en-AU" dirty="0"/>
              <a:t>(command, </a:t>
            </a:r>
            <a:r>
              <a:rPr lang="en-AU" dirty="0" err="1"/>
              <a:t>otherargs</a:t>
            </a:r>
            <a:r>
              <a:rPr lang="en-AU" dirty="0"/>
              <a:t>)</a:t>
            </a:r>
          </a:p>
          <a:p>
            <a:r>
              <a:rPr lang="en-AU" sz="2400" dirty="0"/>
              <a:t>run a remote command with </a:t>
            </a:r>
            <a:r>
              <a:rPr lang="en-AU" sz="2400" dirty="0" err="1"/>
              <a:t>sudo</a:t>
            </a:r>
            <a:endParaRPr lang="en-AU" sz="2400" dirty="0"/>
          </a:p>
          <a:p>
            <a:pPr lvl="1"/>
            <a:r>
              <a:rPr lang="en-AU" dirty="0" err="1"/>
              <a:t>c.sudo</a:t>
            </a:r>
            <a:r>
              <a:rPr lang="en-AU" dirty="0"/>
              <a:t>(command, </a:t>
            </a:r>
            <a:r>
              <a:rPr lang="en-AU" dirty="0" err="1"/>
              <a:t>otherargs</a:t>
            </a:r>
            <a:r>
              <a:rPr lang="en-AU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7842302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D76EF-16F6-0343-93E1-BDA3293D74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151" y="182245"/>
            <a:ext cx="4888813" cy="940333"/>
          </a:xfrm>
        </p:spPr>
        <p:txBody>
          <a:bodyPr>
            <a:normAutofit/>
          </a:bodyPr>
          <a:lstStyle/>
          <a:p>
            <a:r>
              <a:rPr lang="en-US" sz="3200" b="1" dirty="0"/>
              <a:t>Fabric: common functions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587AC82-F7E9-40C1-BB42-5BC79F9D13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336" y="2506662"/>
            <a:ext cx="9208625" cy="3228760"/>
          </a:xfrm>
        </p:spPr>
        <p:txBody>
          <a:bodyPr>
            <a:normAutofit/>
          </a:bodyPr>
          <a:lstStyle/>
          <a:p>
            <a:r>
              <a:rPr lang="en-US" sz="2400" dirty="0"/>
              <a:t>upload a local file to the remote server</a:t>
            </a:r>
            <a:endParaRPr lang="en-AU" sz="2400" dirty="0"/>
          </a:p>
          <a:p>
            <a:pPr lvl="1"/>
            <a:r>
              <a:rPr lang="en-AU" dirty="0" err="1"/>
              <a:t>c.put</a:t>
            </a:r>
            <a:r>
              <a:rPr lang="en-AU" dirty="0"/>
              <a:t>(</a:t>
            </a:r>
            <a:r>
              <a:rPr lang="en-AU" dirty="0" err="1"/>
              <a:t>localfile</a:t>
            </a:r>
            <a:r>
              <a:rPr lang="en-AU" dirty="0"/>
              <a:t>, </a:t>
            </a:r>
            <a:r>
              <a:rPr lang="en-AU" dirty="0" err="1"/>
              <a:t>remotefilepath</a:t>
            </a:r>
            <a:r>
              <a:rPr lang="en-AU" dirty="0"/>
              <a:t>)</a:t>
            </a:r>
          </a:p>
          <a:p>
            <a:r>
              <a:rPr lang="en-AU" sz="2400" dirty="0"/>
              <a:t>run a remote command</a:t>
            </a:r>
          </a:p>
          <a:p>
            <a:pPr lvl="1"/>
            <a:r>
              <a:rPr lang="en-AU" dirty="0" err="1"/>
              <a:t>c.run</a:t>
            </a:r>
            <a:r>
              <a:rPr lang="en-AU" dirty="0"/>
              <a:t>(command, </a:t>
            </a:r>
            <a:r>
              <a:rPr lang="en-AU" dirty="0" err="1"/>
              <a:t>otherargs</a:t>
            </a:r>
            <a:r>
              <a:rPr lang="en-AU" dirty="0"/>
              <a:t>)</a:t>
            </a:r>
          </a:p>
          <a:p>
            <a:r>
              <a:rPr lang="en-AU" sz="2400" dirty="0"/>
              <a:t>run a remote command with </a:t>
            </a:r>
            <a:r>
              <a:rPr lang="en-AU" sz="2400" dirty="0" err="1"/>
              <a:t>sudo</a:t>
            </a:r>
            <a:endParaRPr lang="en-AU" sz="2400" dirty="0"/>
          </a:p>
          <a:p>
            <a:pPr lvl="1"/>
            <a:r>
              <a:rPr lang="en-AU" dirty="0" err="1"/>
              <a:t>c.sudo</a:t>
            </a:r>
            <a:r>
              <a:rPr lang="en-AU" dirty="0"/>
              <a:t>(command, </a:t>
            </a:r>
            <a:r>
              <a:rPr lang="en-AU" dirty="0" err="1"/>
              <a:t>otherargs</a:t>
            </a:r>
            <a:r>
              <a:rPr lang="en-AU" dirty="0"/>
              <a:t>)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04AF182-05A3-45BC-8B4D-CF508F84FE24}"/>
              </a:ext>
            </a:extLst>
          </p:cNvPr>
          <p:cNvSpPr txBox="1">
            <a:spLocks/>
          </p:cNvSpPr>
          <p:nvPr/>
        </p:nvSpPr>
        <p:spPr>
          <a:xfrm>
            <a:off x="454151" y="5459993"/>
            <a:ext cx="8591550" cy="55085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ClrTx/>
              <a:buSzTx/>
              <a:buNone/>
            </a:pPr>
            <a:r>
              <a:rPr lang="en-US" altLang="en-US" sz="2400" dirty="0">
                <a:solidFill>
                  <a:srgbClr val="FF0000"/>
                </a:solidFill>
              </a:rPr>
              <a:t>Question</a:t>
            </a:r>
            <a:r>
              <a:rPr lang="en-US" altLang="en-US" sz="2400" dirty="0"/>
              <a:t>: what are the differences between </a:t>
            </a:r>
            <a:r>
              <a:rPr lang="en-AU" sz="2400" dirty="0">
                <a:solidFill>
                  <a:srgbClr val="1F2328"/>
                </a:solidFill>
                <a:latin typeface="Courier"/>
              </a:rPr>
              <a:t>'</a:t>
            </a:r>
            <a:r>
              <a:rPr lang="en-US" altLang="en-US" sz="2400" dirty="0" err="1"/>
              <a:t>sudo</a:t>
            </a:r>
            <a:r>
              <a:rPr lang="en-AU" sz="2400" dirty="0">
                <a:solidFill>
                  <a:srgbClr val="1F2328"/>
                </a:solidFill>
                <a:latin typeface="Courier"/>
              </a:rPr>
              <a:t>'</a:t>
            </a:r>
            <a:r>
              <a:rPr lang="en-US" altLang="en-US" sz="2400" dirty="0"/>
              <a:t> and </a:t>
            </a:r>
            <a:r>
              <a:rPr lang="en-AU" sz="2400" dirty="0">
                <a:solidFill>
                  <a:srgbClr val="1F2328"/>
                </a:solidFill>
                <a:latin typeface="Courier"/>
              </a:rPr>
              <a:t>'</a:t>
            </a:r>
            <a:r>
              <a:rPr lang="en-US" altLang="en-US" sz="2400" dirty="0" err="1"/>
              <a:t>su</a:t>
            </a:r>
            <a:r>
              <a:rPr lang="en-AU" sz="2400" dirty="0">
                <a:solidFill>
                  <a:srgbClr val="1F2328"/>
                </a:solidFill>
                <a:latin typeface="Courier"/>
              </a:rPr>
              <a:t>'</a:t>
            </a:r>
            <a:r>
              <a:rPr lang="en-US" altLang="en-US" sz="2400" dirty="0"/>
              <a:t>? </a:t>
            </a:r>
            <a:endParaRPr lang="en-US" sz="2400" dirty="0"/>
          </a:p>
          <a:p>
            <a:pPr marL="0" indent="0" fontAlgn="auto">
              <a:spcAft>
                <a:spcPts val="0"/>
              </a:spcAft>
              <a:buClrTx/>
              <a:buSzTx/>
              <a:buNone/>
            </a:pPr>
            <a:endParaRPr lang="de-DE" dirty="0"/>
          </a:p>
          <a:p>
            <a:pPr marL="457200" lvl="1" indent="0" fontAlgn="auto">
              <a:spcAft>
                <a:spcPts val="0"/>
              </a:spcAft>
              <a:buClrTx/>
              <a:buSzTx/>
              <a:buNone/>
            </a:pPr>
            <a:endParaRPr lang="de-DE" dirty="0"/>
          </a:p>
          <a:p>
            <a:pPr marL="457200" lvl="1" indent="0" fontAlgn="auto">
              <a:spcAft>
                <a:spcPts val="0"/>
              </a:spcAft>
              <a:buClrTx/>
              <a:buSzTx/>
              <a:buNone/>
            </a:pPr>
            <a:endParaRPr lang="en-US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7D7F7E-BE4E-44AD-8A61-E5D817084829}"/>
              </a:ext>
            </a:extLst>
          </p:cNvPr>
          <p:cNvSpPr txBox="1"/>
          <p:nvPr/>
        </p:nvSpPr>
        <p:spPr>
          <a:xfrm>
            <a:off x="497336" y="1122578"/>
            <a:ext cx="8591550" cy="904863"/>
          </a:xfrm>
          <a:prstGeom prst="rect">
            <a:avLst/>
          </a:prstGeom>
          <a:solidFill>
            <a:schemeClr val="bg1">
              <a:lumMod val="85000"/>
              <a:alpha val="3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en-US" sz="2400" dirty="0">
                <a:latin typeface="Courier" pitchFamily="2" charset="0"/>
              </a:rPr>
              <a:t>from fabric import Connection</a:t>
            </a:r>
          </a:p>
          <a:p>
            <a:pPr algn="l"/>
            <a:r>
              <a:rPr lang="en-US" sz="2400" dirty="0">
                <a:latin typeface="Courier" pitchFamily="2" charset="0"/>
              </a:rPr>
              <a:t>c = Connection(</a:t>
            </a:r>
            <a:r>
              <a:rPr lang="en-AU" sz="2400" b="0" i="0" dirty="0">
                <a:effectLst/>
                <a:latin typeface="Courier"/>
              </a:rPr>
              <a:t>'</a:t>
            </a:r>
            <a:r>
              <a:rPr lang="en-US" sz="2400" dirty="0" err="1">
                <a:latin typeface="Courier" pitchFamily="2" charset="0"/>
              </a:rPr>
              <a:t>myFabric</a:t>
            </a:r>
            <a:r>
              <a:rPr lang="en-AU" sz="2400" b="0" i="0" dirty="0">
                <a:effectLst/>
                <a:latin typeface="Courier"/>
              </a:rPr>
              <a:t>'</a:t>
            </a:r>
            <a:r>
              <a:rPr lang="en-US" sz="2400" dirty="0">
                <a:latin typeface="Courier" pitchFamily="2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6517361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04AF182-05A3-45BC-8B4D-CF508F84FE24}"/>
              </a:ext>
            </a:extLst>
          </p:cNvPr>
          <p:cNvSpPr txBox="1">
            <a:spLocks/>
          </p:cNvSpPr>
          <p:nvPr/>
        </p:nvSpPr>
        <p:spPr>
          <a:xfrm>
            <a:off x="376330" y="440521"/>
            <a:ext cx="8591550" cy="55085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ClrTx/>
              <a:buSzTx/>
              <a:buNone/>
            </a:pPr>
            <a:r>
              <a:rPr lang="en-US" altLang="en-US" sz="2400" dirty="0">
                <a:solidFill>
                  <a:srgbClr val="FF0000"/>
                </a:solidFill>
              </a:rPr>
              <a:t>Question</a:t>
            </a:r>
            <a:r>
              <a:rPr lang="en-US" altLang="en-US" sz="2400" dirty="0"/>
              <a:t>: what are the differences between </a:t>
            </a:r>
            <a:r>
              <a:rPr lang="en-AU" sz="2400" dirty="0">
                <a:solidFill>
                  <a:srgbClr val="1F2328"/>
                </a:solidFill>
                <a:latin typeface="Courier"/>
              </a:rPr>
              <a:t>'</a:t>
            </a:r>
            <a:r>
              <a:rPr lang="en-US" altLang="en-US" sz="2400" dirty="0" err="1"/>
              <a:t>sudo</a:t>
            </a:r>
            <a:r>
              <a:rPr lang="en-AU" sz="2400" dirty="0">
                <a:solidFill>
                  <a:srgbClr val="1F2328"/>
                </a:solidFill>
                <a:latin typeface="Courier"/>
              </a:rPr>
              <a:t>'</a:t>
            </a:r>
            <a:r>
              <a:rPr lang="en-US" altLang="en-US" sz="2400" dirty="0"/>
              <a:t> and </a:t>
            </a:r>
            <a:r>
              <a:rPr lang="en-AU" sz="2400" dirty="0">
                <a:solidFill>
                  <a:srgbClr val="1F2328"/>
                </a:solidFill>
                <a:latin typeface="Courier"/>
              </a:rPr>
              <a:t>'</a:t>
            </a:r>
            <a:r>
              <a:rPr lang="en-US" altLang="en-US" sz="2400" dirty="0" err="1"/>
              <a:t>su</a:t>
            </a:r>
            <a:r>
              <a:rPr lang="en-AU" sz="2400" dirty="0">
                <a:solidFill>
                  <a:srgbClr val="1F2328"/>
                </a:solidFill>
                <a:latin typeface="Courier"/>
              </a:rPr>
              <a:t>’</a:t>
            </a:r>
            <a:r>
              <a:rPr lang="en-US" altLang="en-US" sz="2400" dirty="0"/>
              <a:t>? </a:t>
            </a:r>
            <a:endParaRPr lang="en-US" sz="2400" dirty="0"/>
          </a:p>
          <a:p>
            <a:pPr marL="0" indent="0" fontAlgn="auto">
              <a:spcAft>
                <a:spcPts val="0"/>
              </a:spcAft>
              <a:buClrTx/>
              <a:buSzTx/>
              <a:buNone/>
            </a:pPr>
            <a:endParaRPr lang="de-DE" dirty="0"/>
          </a:p>
          <a:p>
            <a:pPr marL="457200" lvl="1" indent="0" fontAlgn="auto">
              <a:spcAft>
                <a:spcPts val="0"/>
              </a:spcAft>
              <a:buClrTx/>
              <a:buSzTx/>
              <a:buNone/>
            </a:pPr>
            <a:endParaRPr lang="de-DE" dirty="0"/>
          </a:p>
          <a:p>
            <a:pPr marL="457200" lvl="1" indent="0" fontAlgn="auto">
              <a:spcAft>
                <a:spcPts val="0"/>
              </a:spcAft>
              <a:buClrTx/>
              <a:buSzTx/>
              <a:buNone/>
            </a:pPr>
            <a:endParaRPr lang="en-US" alt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77F7B14-7C50-4AD6-BDD8-6BEE402DCB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343" y="4060216"/>
            <a:ext cx="5830114" cy="1590897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7BD3B4F3-8227-464C-A747-F16CD24335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384" y="991379"/>
            <a:ext cx="8969846" cy="766366"/>
          </a:xfrm>
        </p:spPr>
        <p:txBody>
          <a:bodyPr>
            <a:normAutofit/>
          </a:bodyPr>
          <a:lstStyle/>
          <a:p>
            <a:r>
              <a:rPr lang="en-US" altLang="en-US" sz="2400" dirty="0" err="1"/>
              <a:t>sudo</a:t>
            </a:r>
            <a:r>
              <a:rPr lang="en-US" altLang="en-US" sz="2400" dirty="0"/>
              <a:t> (Superuser Do): </a:t>
            </a:r>
            <a:r>
              <a:rPr lang="en-US" sz="2400" dirty="0"/>
              <a:t>allows a user to execute specific commands that require superuser privileges. </a:t>
            </a:r>
            <a:endParaRPr lang="en-AU" sz="2400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6524595-3E59-44BB-BC90-161806692760}"/>
              </a:ext>
            </a:extLst>
          </p:cNvPr>
          <p:cNvSpPr txBox="1">
            <a:spLocks/>
          </p:cNvSpPr>
          <p:nvPr/>
        </p:nvSpPr>
        <p:spPr>
          <a:xfrm>
            <a:off x="533382" y="3189738"/>
            <a:ext cx="9890777" cy="7663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buClrTx/>
              <a:buSzTx/>
            </a:pPr>
            <a:r>
              <a:rPr lang="en-US" altLang="en-US" sz="2400" dirty="0" err="1"/>
              <a:t>su</a:t>
            </a:r>
            <a:r>
              <a:rPr lang="en-US" altLang="en-US" sz="2400" dirty="0"/>
              <a:t> (</a:t>
            </a:r>
            <a:r>
              <a:rPr lang="en-AU" sz="2400" dirty="0"/>
              <a:t>Switch User</a:t>
            </a:r>
            <a:r>
              <a:rPr lang="en-US" altLang="en-US" sz="2400" dirty="0"/>
              <a:t>): </a:t>
            </a:r>
            <a:r>
              <a:rPr lang="en-US" sz="2400" dirty="0"/>
              <a:t>allows a user to switch to another user account by entering that account's password</a:t>
            </a:r>
            <a:r>
              <a:rPr lang="en-AU" sz="2400" dirty="0"/>
              <a:t>.</a:t>
            </a:r>
            <a:endParaRPr lang="en-US" sz="2400" dirty="0"/>
          </a:p>
          <a:p>
            <a:pPr fontAlgn="auto">
              <a:spcAft>
                <a:spcPts val="0"/>
              </a:spcAft>
              <a:buClrTx/>
              <a:buSzTx/>
            </a:pPr>
            <a:endParaRPr lang="en-AU" sz="24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1DB814B-1223-44E8-B0A8-423121716A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343" y="1968103"/>
            <a:ext cx="5830114" cy="89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6722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EC6E4D08-FEB3-445A-9116-DBC7DA64AB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137" y="852766"/>
            <a:ext cx="8683293" cy="2576234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E84645E-80FD-48C4-B2BE-FDD84C874037}"/>
              </a:ext>
            </a:extLst>
          </p:cNvPr>
          <p:cNvSpPr txBox="1">
            <a:spLocks/>
          </p:cNvSpPr>
          <p:nvPr/>
        </p:nvSpPr>
        <p:spPr>
          <a:xfrm>
            <a:off x="429137" y="3719088"/>
            <a:ext cx="11257341" cy="25762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ClrTx/>
              <a:buSzTx/>
              <a:buNone/>
            </a:pPr>
            <a:r>
              <a:rPr lang="en-US" sz="2400" dirty="0"/>
              <a:t>@task is a decorator from the Fabric library.</a:t>
            </a:r>
            <a:endParaRPr lang="en-US" altLang="en-US" sz="2400" dirty="0"/>
          </a:p>
          <a:p>
            <a:pPr marL="0" indent="0" fontAlgn="auto">
              <a:spcAft>
                <a:spcPts val="0"/>
              </a:spcAft>
              <a:buClrTx/>
              <a:buSzTx/>
              <a:buNone/>
            </a:pPr>
            <a:r>
              <a:rPr lang="en-US" altLang="en-US" sz="2400" dirty="0">
                <a:solidFill>
                  <a:srgbClr val="FF0000"/>
                </a:solidFill>
              </a:rPr>
              <a:t>Question</a:t>
            </a:r>
            <a:r>
              <a:rPr lang="en-US" altLang="en-US" sz="2400" dirty="0"/>
              <a:t>: what </a:t>
            </a:r>
            <a:r>
              <a:rPr lang="en-AU" altLang="en-US" sz="2400" dirty="0"/>
              <a:t>does the code snippet above primarily do?</a:t>
            </a:r>
            <a:endParaRPr lang="en-US" sz="2400" dirty="0"/>
          </a:p>
          <a:p>
            <a:pPr marL="0" indent="0" fontAlgn="auto">
              <a:spcAft>
                <a:spcPts val="0"/>
              </a:spcAft>
              <a:buClrTx/>
              <a:buSzTx/>
              <a:buNone/>
            </a:pPr>
            <a:endParaRPr lang="de-DE" dirty="0"/>
          </a:p>
          <a:p>
            <a:pPr marL="457200" lvl="1" indent="0" fontAlgn="auto">
              <a:spcAft>
                <a:spcPts val="0"/>
              </a:spcAft>
              <a:buClrTx/>
              <a:buSzTx/>
              <a:buNone/>
            </a:pPr>
            <a:endParaRPr lang="de-DE" dirty="0"/>
          </a:p>
          <a:p>
            <a:pPr marL="457200" lvl="1" indent="0" fontAlgn="auto">
              <a:spcAft>
                <a:spcPts val="0"/>
              </a:spcAft>
              <a:buClrTx/>
              <a:buSzTx/>
              <a:buNone/>
            </a:pPr>
            <a:endParaRPr lang="en-US" alt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8536AED-3F43-4BB0-855A-2CD47ED3EC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137" y="179616"/>
            <a:ext cx="11110591" cy="645138"/>
          </a:xfrm>
        </p:spPr>
        <p:txBody>
          <a:bodyPr>
            <a:noAutofit/>
          </a:bodyPr>
          <a:lstStyle/>
          <a:p>
            <a:r>
              <a:rPr lang="en-US" altLang="zh-CN" sz="3200" b="1" dirty="0"/>
              <a:t>f</a:t>
            </a:r>
            <a:r>
              <a:rPr lang="en-US" sz="3200" b="1" dirty="0"/>
              <a:t>abfile.py: </a:t>
            </a:r>
            <a:r>
              <a:rPr lang="en-US" sz="3200" dirty="0"/>
              <a:t>a Python script that is a collection of tasks and functions</a:t>
            </a:r>
          </a:p>
        </p:txBody>
      </p:sp>
    </p:spTree>
    <p:extLst>
      <p:ext uri="{BB962C8B-B14F-4D97-AF65-F5344CB8AC3E}">
        <p14:creationId xmlns:p14="http://schemas.microsoft.com/office/powerpoint/2010/main" val="141285821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EC6E4D08-FEB3-445A-9116-DBC7DA64AB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572" y="179616"/>
            <a:ext cx="8683293" cy="2576234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E84645E-80FD-48C4-B2BE-FDD84C874037}"/>
              </a:ext>
            </a:extLst>
          </p:cNvPr>
          <p:cNvSpPr txBox="1">
            <a:spLocks/>
          </p:cNvSpPr>
          <p:nvPr/>
        </p:nvSpPr>
        <p:spPr>
          <a:xfrm>
            <a:off x="500782" y="2960056"/>
            <a:ext cx="11190435" cy="32213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ClrTx/>
              <a:buSzTx/>
              <a:buNone/>
            </a:pPr>
            <a:r>
              <a:rPr lang="en-US" sz="2200" dirty="0"/>
              <a:t>@task is a decorator from the Fabric library.</a:t>
            </a:r>
            <a:endParaRPr lang="en-US" altLang="en-US" sz="2200" dirty="0"/>
          </a:p>
          <a:p>
            <a:pPr marL="0" indent="0" fontAlgn="auto">
              <a:spcAft>
                <a:spcPts val="0"/>
              </a:spcAft>
              <a:buClrTx/>
              <a:buSzTx/>
              <a:buNone/>
            </a:pPr>
            <a:r>
              <a:rPr lang="en-US" altLang="en-US" sz="2200" dirty="0">
                <a:solidFill>
                  <a:srgbClr val="FF0000"/>
                </a:solidFill>
              </a:rPr>
              <a:t>Question</a:t>
            </a:r>
            <a:r>
              <a:rPr lang="en-US" altLang="en-US" sz="2200" dirty="0"/>
              <a:t>: what </a:t>
            </a:r>
            <a:r>
              <a:rPr lang="en-AU" altLang="en-US" sz="2200" dirty="0"/>
              <a:t>does the code snippet above primarily do?</a:t>
            </a:r>
          </a:p>
          <a:p>
            <a:pPr marL="0" indent="0" fontAlgn="auto">
              <a:spcAft>
                <a:spcPts val="0"/>
              </a:spcAft>
              <a:buClrTx/>
              <a:buSzTx/>
              <a:buNone/>
            </a:pPr>
            <a:r>
              <a:rPr lang="en-AU" sz="2200" dirty="0"/>
              <a:t>A task named </a:t>
            </a:r>
            <a:r>
              <a:rPr lang="en-AU" sz="2200" dirty="0" err="1"/>
              <a:t>fileOps</a:t>
            </a:r>
            <a:r>
              <a:rPr lang="en-AU" sz="2200" dirty="0"/>
              <a:t> is defined. It first </a:t>
            </a:r>
            <a:r>
              <a:rPr lang="en-US" sz="2200" dirty="0"/>
              <a:t>checks if a file named </a:t>
            </a:r>
            <a:r>
              <a:rPr lang="en-US" sz="2200" dirty="0" err="1"/>
              <a:t>myFabricFile</a:t>
            </a:r>
            <a:r>
              <a:rPr lang="en-US" sz="2200" dirty="0"/>
              <a:t> exists in the home directory of the remote host. If the check does not exist, the warn=True argument prevents the check from aborting, and instead will return a warning. Besides, the task uploads a file named myFabricFile.tgz to the remote host’s directory of ‘/home/ec2-user’. Then, it extracts the contents of myFabricFile.tgz into the remote host's home directory. </a:t>
            </a:r>
          </a:p>
          <a:p>
            <a:pPr marL="0" indent="0" fontAlgn="auto">
              <a:spcAft>
                <a:spcPts val="0"/>
              </a:spcAft>
              <a:buClrTx/>
              <a:buSzTx/>
              <a:buNone/>
            </a:pPr>
            <a:r>
              <a:rPr lang="en-US" sz="2200" dirty="0"/>
              <a:t>The other task named </a:t>
            </a:r>
            <a:r>
              <a:rPr lang="en-US" sz="2200" dirty="0" err="1"/>
              <a:t>sudoOps</a:t>
            </a:r>
            <a:r>
              <a:rPr lang="en-US" sz="2200" dirty="0"/>
              <a:t> is defined: This task executes the ‘cat /</a:t>
            </a:r>
            <a:r>
              <a:rPr lang="en-US" sz="2200" dirty="0" err="1"/>
              <a:t>etc</a:t>
            </a:r>
            <a:r>
              <a:rPr lang="en-US" sz="2200" dirty="0"/>
              <a:t>/passwd command’ with elevated privileges.</a:t>
            </a:r>
          </a:p>
          <a:p>
            <a:pPr marL="0" indent="0" algn="l">
              <a:buNone/>
            </a:pPr>
            <a:endParaRPr lang="en-US" sz="2400" dirty="0"/>
          </a:p>
          <a:p>
            <a:pPr marL="0" indent="0" fontAlgn="auto">
              <a:spcAft>
                <a:spcPts val="0"/>
              </a:spcAft>
              <a:buClrTx/>
              <a:buSzTx/>
              <a:buNone/>
            </a:pPr>
            <a:endParaRPr lang="en-US" sz="2400" dirty="0"/>
          </a:p>
          <a:p>
            <a:pPr marL="0" indent="0" fontAlgn="auto">
              <a:spcAft>
                <a:spcPts val="0"/>
              </a:spcAft>
              <a:buClrTx/>
              <a:buSzTx/>
              <a:buNone/>
            </a:pPr>
            <a:endParaRPr lang="en-US" sz="2400" dirty="0"/>
          </a:p>
          <a:p>
            <a:pPr marL="0" indent="0" fontAlgn="auto">
              <a:spcAft>
                <a:spcPts val="0"/>
              </a:spcAft>
              <a:buClrTx/>
              <a:buSzTx/>
              <a:buNone/>
            </a:pPr>
            <a:endParaRPr lang="en-US" sz="2400" dirty="0"/>
          </a:p>
          <a:p>
            <a:pPr marL="0" indent="0" fontAlgn="auto">
              <a:spcAft>
                <a:spcPts val="0"/>
              </a:spcAft>
              <a:buClrTx/>
              <a:buSzTx/>
              <a:buNone/>
            </a:pPr>
            <a:endParaRPr lang="de-DE" sz="2400" dirty="0"/>
          </a:p>
          <a:p>
            <a:pPr marL="457200" lvl="1" indent="0" fontAlgn="auto">
              <a:spcAft>
                <a:spcPts val="0"/>
              </a:spcAft>
              <a:buClrTx/>
              <a:buSzTx/>
              <a:buNone/>
            </a:pPr>
            <a:endParaRPr lang="de-DE" dirty="0"/>
          </a:p>
          <a:p>
            <a:pPr marL="457200" lvl="1" indent="0" fontAlgn="auto">
              <a:spcAft>
                <a:spcPts val="0"/>
              </a:spcAft>
              <a:buClrTx/>
              <a:buSzTx/>
              <a:buNone/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2451807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D64C4E8-8CDA-4D5D-B353-D9125A3421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137" y="179616"/>
            <a:ext cx="8518919" cy="645138"/>
          </a:xfrm>
        </p:spPr>
        <p:txBody>
          <a:bodyPr>
            <a:noAutofit/>
          </a:bodyPr>
          <a:lstStyle/>
          <a:p>
            <a:r>
              <a:rPr lang="en-US" altLang="zh-CN" sz="3200" b="1" dirty="0"/>
              <a:t>Execute f</a:t>
            </a:r>
            <a:r>
              <a:rPr lang="en-US" sz="3200" b="1" dirty="0"/>
              <a:t>abfile.py</a:t>
            </a:r>
            <a:endParaRPr lang="en-US" sz="3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3AF593-E225-482A-9D01-3AFAA6340E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573" y="3860988"/>
            <a:ext cx="7240504" cy="121518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D0E20D2-7633-4E03-B7FE-FCF25BD524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573" y="5581671"/>
            <a:ext cx="7240504" cy="8471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C6E4D08-FEB3-445A-9116-DBC7DA64AB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573" y="852766"/>
            <a:ext cx="7240504" cy="2148175"/>
          </a:xfrm>
          <a:prstGeom prst="rect">
            <a:avLst/>
          </a:prstGeom>
        </p:spPr>
      </p:pic>
      <p:sp>
        <p:nvSpPr>
          <p:cNvPr id="4" name="Rectangle 1">
            <a:extLst>
              <a:ext uri="{FF2B5EF4-FFF2-40B4-BE49-F238E27FC236}">
                <a16:creationId xmlns:a16="http://schemas.microsoft.com/office/drawing/2014/main" id="{AD8D75CB-452C-45A4-8A91-EB7D1FEE25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2573" y="3204273"/>
            <a:ext cx="7240504" cy="53400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algn="l">
              <a:lnSpc>
                <a:spcPct val="90000"/>
              </a:lnSpc>
              <a:spcBef>
                <a:spcPct val="0"/>
              </a:spcBef>
            </a:pPr>
            <a:r>
              <a:rPr lang="en-US" altLang="en-US" sz="2400" dirty="0">
                <a:latin typeface="+mj-lt"/>
                <a:ea typeface="+mj-ea"/>
                <a:cs typeface="+mj-cs"/>
              </a:rPr>
              <a:t>Navigate to the directory where the fabfile.py resides: </a:t>
            </a:r>
          </a:p>
        </p:txBody>
      </p:sp>
    </p:spTree>
    <p:extLst>
      <p:ext uri="{BB962C8B-B14F-4D97-AF65-F5344CB8AC3E}">
        <p14:creationId xmlns:p14="http://schemas.microsoft.com/office/powerpoint/2010/main" val="82351522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7552" y="239636"/>
            <a:ext cx="6903912" cy="657511"/>
          </a:xfrm>
        </p:spPr>
        <p:txBody>
          <a:bodyPr>
            <a:normAutofit/>
          </a:bodyPr>
          <a:lstStyle/>
          <a:p>
            <a:r>
              <a:rPr lang="en-AU" sz="3200" b="1" dirty="0"/>
              <a:t>AWS Lambda: </a:t>
            </a:r>
            <a:r>
              <a:rPr lang="en-US" sz="3200" b="1" dirty="0"/>
              <a:t>automate tasks in DevOps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B2100BB-FC76-49E8-9586-E3663122CD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552" y="1069675"/>
            <a:ext cx="10864355" cy="2811102"/>
          </a:xfrm>
        </p:spPr>
        <p:txBody>
          <a:bodyPr>
            <a:noAutofit/>
          </a:bodyPr>
          <a:lstStyle/>
          <a:p>
            <a:r>
              <a:rPr lang="en-US" sz="2400" spc="-1" dirty="0">
                <a:solidFill>
                  <a:srgbClr val="000000"/>
                </a:solidFill>
              </a:rPr>
              <a:t>Lambda is a compute service that lets us run code without provisioning or managing servers. With Lambda, all we need to do is</a:t>
            </a:r>
            <a:r>
              <a:rPr lang="en-US" sz="2400" b="1" spc="-1" dirty="0">
                <a:solidFill>
                  <a:srgbClr val="000000"/>
                </a:solidFill>
              </a:rPr>
              <a:t> supply our code in one of the language runtimes that Lambda supports</a:t>
            </a:r>
            <a:r>
              <a:rPr lang="en-US" sz="2400" spc="-1" dirty="0">
                <a:solidFill>
                  <a:srgbClr val="000000"/>
                </a:solidFill>
              </a:rPr>
              <a:t>. </a:t>
            </a:r>
          </a:p>
          <a:p>
            <a:pPr algn="l"/>
            <a:r>
              <a:rPr lang="en-US" sz="2400" spc="-1" dirty="0">
                <a:solidFill>
                  <a:srgbClr val="000000"/>
                </a:solidFill>
              </a:rPr>
              <a:t>Lambda runs our code automatically on a high-availability compute infrastructure and performs all of the administration of the compute resources, including server and operating system maintenance, capacity provisioning and automatic scaling, and logging. </a:t>
            </a:r>
          </a:p>
        </p:txBody>
      </p:sp>
    </p:spTree>
    <p:extLst>
      <p:ext uri="{BB962C8B-B14F-4D97-AF65-F5344CB8AC3E}">
        <p14:creationId xmlns:p14="http://schemas.microsoft.com/office/powerpoint/2010/main" val="364398950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7552" y="377659"/>
            <a:ext cx="6903912" cy="1054326"/>
          </a:xfrm>
        </p:spPr>
        <p:txBody>
          <a:bodyPr>
            <a:normAutofit/>
          </a:bodyPr>
          <a:lstStyle/>
          <a:p>
            <a:r>
              <a:rPr lang="en-AU" sz="3200" b="1" dirty="0"/>
              <a:t>AWS Lambda: </a:t>
            </a:r>
            <a:r>
              <a:rPr lang="en-US" sz="3200" b="1" dirty="0"/>
              <a:t>automate tasks in DevOps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E54864F-A0EF-4294-B4E6-7FF5B282A762}"/>
              </a:ext>
            </a:extLst>
          </p:cNvPr>
          <p:cNvSpPr txBox="1">
            <a:spLocks/>
          </p:cNvSpPr>
          <p:nvPr/>
        </p:nvSpPr>
        <p:spPr>
          <a:xfrm>
            <a:off x="710337" y="1261062"/>
            <a:ext cx="9210040" cy="2620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buClrTx/>
              <a:buSzTx/>
              <a:buFontTx/>
            </a:pPr>
            <a:r>
              <a:rPr lang="en-AU" sz="2800" b="1" dirty="0"/>
              <a:t>Examples: </a:t>
            </a:r>
          </a:p>
          <a:p>
            <a:pPr marL="914400" lvl="1" indent="-457200" algn="l" fontAlgn="auto"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AU" sz="2800" b="1" dirty="0">
                <a:latin typeface="+mj-lt"/>
                <a:ea typeface="+mj-ea"/>
                <a:cs typeface="+mj-cs"/>
              </a:rPr>
              <a:t>A toy</a:t>
            </a:r>
            <a:r>
              <a:rPr lang="en-US" sz="2800" b="1" dirty="0">
                <a:latin typeface="+mj-lt"/>
                <a:ea typeface="+mj-ea"/>
                <a:cs typeface="+mj-cs"/>
              </a:rPr>
              <a:t> lambda function </a:t>
            </a:r>
          </a:p>
          <a:p>
            <a:pPr marL="914400" lvl="1" indent="-457200" algn="l" fontAlgn="auto"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  <a:ea typeface="+mj-ea"/>
                <a:cs typeface="+mj-cs"/>
              </a:rPr>
              <a:t>A combination of lambda function and S3</a:t>
            </a:r>
          </a:p>
        </p:txBody>
      </p:sp>
    </p:spTree>
    <p:extLst>
      <p:ext uri="{BB962C8B-B14F-4D97-AF65-F5344CB8AC3E}">
        <p14:creationId xmlns:p14="http://schemas.microsoft.com/office/powerpoint/2010/main" val="73276965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459" y="242052"/>
            <a:ext cx="6371145" cy="810372"/>
          </a:xfrm>
        </p:spPr>
        <p:txBody>
          <a:bodyPr>
            <a:normAutofit/>
          </a:bodyPr>
          <a:lstStyle/>
          <a:p>
            <a:r>
              <a:rPr lang="en-AU" sz="3200" b="1" dirty="0"/>
              <a:t>Step1: o</a:t>
            </a:r>
            <a:r>
              <a:rPr lang="en-US" sz="3200" b="1" dirty="0"/>
              <a:t>pen the AWS Lambda Console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4A586A0-AD1E-4DD3-ACAC-4B31884771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0411" y="1214546"/>
            <a:ext cx="8173591" cy="4877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0354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268EED5-A147-447B-B363-F901C42B02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4503" y="737928"/>
            <a:ext cx="5191113" cy="553224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B85FBD3-3E00-4587-9AC4-76746C2334CA}"/>
              </a:ext>
            </a:extLst>
          </p:cNvPr>
          <p:cNvSpPr txBox="1"/>
          <p:nvPr/>
        </p:nvSpPr>
        <p:spPr>
          <a:xfrm>
            <a:off x="6096000" y="6519446"/>
            <a:ext cx="609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1600" dirty="0">
                <a:latin typeface="Arial" panose="020B0604020202020204" pitchFamily="34" charset="0"/>
                <a:cs typeface="Arial" panose="020B0604020202020204" pitchFamily="34" charset="0"/>
              </a:rPr>
              <a:t>https://www.spiceworks.com/tech/devops/articles/what-is-devops/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3D05039-62DC-4A34-9097-AD3894B0AD13}"/>
              </a:ext>
            </a:extLst>
          </p:cNvPr>
          <p:cNvSpPr/>
          <p:nvPr/>
        </p:nvSpPr>
        <p:spPr>
          <a:xfrm>
            <a:off x="4985657" y="5725886"/>
            <a:ext cx="2220685" cy="7935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3343184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459" y="242052"/>
            <a:ext cx="6371145" cy="810372"/>
          </a:xfrm>
        </p:spPr>
        <p:txBody>
          <a:bodyPr>
            <a:normAutofit/>
          </a:bodyPr>
          <a:lstStyle/>
          <a:p>
            <a:r>
              <a:rPr lang="en-AU" sz="3200" b="1" dirty="0"/>
              <a:t>Step1: o</a:t>
            </a:r>
            <a:r>
              <a:rPr lang="en-US" sz="3200" b="1" dirty="0"/>
              <a:t>pen the AWS Lambda Console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69B82D0-877E-4644-8CBF-C24259611F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" y="1447523"/>
            <a:ext cx="11268887" cy="3962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1231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159" y="146802"/>
            <a:ext cx="9491391" cy="843798"/>
          </a:xfrm>
        </p:spPr>
        <p:txBody>
          <a:bodyPr>
            <a:normAutofit/>
          </a:bodyPr>
          <a:lstStyle/>
          <a:p>
            <a:r>
              <a:rPr lang="en-AU" sz="3200" b="1" dirty="0"/>
              <a:t>Step2: select a Lambda blueprint and configure it</a:t>
            </a:r>
            <a:endParaRPr lang="en-US" sz="32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A47EB2-566B-4948-B342-481335C968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445" y="1207198"/>
            <a:ext cx="11136279" cy="2221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68622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0980" y="146802"/>
            <a:ext cx="9491391" cy="534134"/>
          </a:xfrm>
        </p:spPr>
        <p:txBody>
          <a:bodyPr>
            <a:normAutofit/>
          </a:bodyPr>
          <a:lstStyle/>
          <a:p>
            <a:r>
              <a:rPr lang="en-AU" sz="3200" b="1" dirty="0"/>
              <a:t>Step3: basic information configuration</a:t>
            </a:r>
            <a:endParaRPr lang="en-US" sz="32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630DED1-2E9C-4EA1-90BD-B10C532EF0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5349" y="680936"/>
            <a:ext cx="6541302" cy="4560535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BA1A529-C1FB-4255-88AC-49B298F9E7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92675" y="5591599"/>
            <a:ext cx="8006649" cy="534134"/>
          </a:xfrm>
        </p:spPr>
        <p:txBody>
          <a:bodyPr>
            <a:noAutofit/>
          </a:bodyPr>
          <a:lstStyle/>
          <a:p>
            <a:pPr algn="l"/>
            <a:r>
              <a:rPr lang="en-US" sz="2400" spc="-1" dirty="0">
                <a:solidFill>
                  <a:srgbClr val="000000"/>
                </a:solidFill>
              </a:rPr>
              <a:t>Execution role: an IAM role that grants a Lambda function permission to access AWS services and resources  </a:t>
            </a:r>
          </a:p>
        </p:txBody>
      </p:sp>
    </p:spTree>
    <p:extLst>
      <p:ext uri="{BB962C8B-B14F-4D97-AF65-F5344CB8AC3E}">
        <p14:creationId xmlns:p14="http://schemas.microsoft.com/office/powerpoint/2010/main" val="418439635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159" y="146802"/>
            <a:ext cx="9491391" cy="843798"/>
          </a:xfrm>
        </p:spPr>
        <p:txBody>
          <a:bodyPr>
            <a:normAutofit/>
          </a:bodyPr>
          <a:lstStyle/>
          <a:p>
            <a:r>
              <a:rPr lang="en-AU" sz="3200" b="1" dirty="0"/>
              <a:t>Step3: basic information configuration</a:t>
            </a:r>
            <a:endParaRPr lang="en-US" sz="32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FFD8E2-702B-4A56-AA11-2F25B8CE7E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2914" y="1276708"/>
            <a:ext cx="8926171" cy="4088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04443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159" y="146802"/>
            <a:ext cx="9491391" cy="843798"/>
          </a:xfrm>
        </p:spPr>
        <p:txBody>
          <a:bodyPr>
            <a:normAutofit/>
          </a:bodyPr>
          <a:lstStyle/>
          <a:p>
            <a:r>
              <a:rPr lang="en-AU" sz="3200" b="1" dirty="0"/>
              <a:t>Step4: </a:t>
            </a:r>
            <a:r>
              <a:rPr lang="en-US" altLang="zh-CN" sz="3200" b="1" dirty="0"/>
              <a:t>invoke Lambda function and verify results</a:t>
            </a:r>
            <a:endParaRPr lang="en-US" sz="32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69C701-E0C9-4112-8CBE-2E41AE449D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3833" y="1278673"/>
            <a:ext cx="8404333" cy="4300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36209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159" y="146802"/>
            <a:ext cx="9491391" cy="843798"/>
          </a:xfrm>
        </p:spPr>
        <p:txBody>
          <a:bodyPr>
            <a:normAutofit/>
          </a:bodyPr>
          <a:lstStyle/>
          <a:p>
            <a:r>
              <a:rPr lang="en-AU" sz="3200" b="1" dirty="0"/>
              <a:t>Step4: </a:t>
            </a:r>
            <a:r>
              <a:rPr lang="en-US" altLang="zh-CN" sz="3200" b="1" dirty="0"/>
              <a:t>invoke Lambda function and verify results</a:t>
            </a:r>
            <a:endParaRPr lang="en-US" sz="32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311534-FB9F-4199-9544-1E4685566A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981" y="1090285"/>
            <a:ext cx="8096262" cy="4987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83193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159" y="146802"/>
            <a:ext cx="9491391" cy="843798"/>
          </a:xfrm>
        </p:spPr>
        <p:txBody>
          <a:bodyPr>
            <a:normAutofit/>
          </a:bodyPr>
          <a:lstStyle/>
          <a:p>
            <a:r>
              <a:rPr lang="en-AU" sz="3200" b="1" dirty="0"/>
              <a:t>Step4: </a:t>
            </a:r>
            <a:r>
              <a:rPr lang="en-US" altLang="zh-CN" sz="3200" b="1" dirty="0"/>
              <a:t>invoke Lambda function and verify results</a:t>
            </a:r>
            <a:endParaRPr lang="en-US" sz="32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2B903F-08CD-42EB-BF12-50CC7FA933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159" y="990600"/>
            <a:ext cx="7621064" cy="26006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E972010-656D-49FC-8136-E619AB2995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159" y="4435086"/>
            <a:ext cx="7563906" cy="1771897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D98AD23-1089-47C0-8B36-D016D3C03E9F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4053691" y="3591288"/>
            <a:ext cx="0" cy="843798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323085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159" y="146802"/>
            <a:ext cx="9491391" cy="843798"/>
          </a:xfrm>
        </p:spPr>
        <p:txBody>
          <a:bodyPr>
            <a:normAutofit/>
          </a:bodyPr>
          <a:lstStyle/>
          <a:p>
            <a:r>
              <a:rPr lang="en-AU" sz="3200" b="1" dirty="0"/>
              <a:t>Step4: </a:t>
            </a:r>
            <a:r>
              <a:rPr lang="en-US" altLang="zh-CN" sz="3200" b="1" dirty="0"/>
              <a:t>invoke Lambda function and verify results</a:t>
            </a:r>
            <a:endParaRPr lang="en-US" sz="32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D64D5B-70FB-40D1-A2BB-DC8B40338E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586" y="1392114"/>
            <a:ext cx="10610827" cy="455148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7A8154C-1972-4058-BFC6-E3171A1E648C}"/>
              </a:ext>
            </a:extLst>
          </p:cNvPr>
          <p:cNvSpPr/>
          <p:nvPr/>
        </p:nvSpPr>
        <p:spPr>
          <a:xfrm>
            <a:off x="5647765" y="1936376"/>
            <a:ext cx="1801906" cy="1129553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8072357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159" y="146802"/>
            <a:ext cx="9491391" cy="843798"/>
          </a:xfrm>
        </p:spPr>
        <p:txBody>
          <a:bodyPr>
            <a:normAutofit/>
          </a:bodyPr>
          <a:lstStyle/>
          <a:p>
            <a:r>
              <a:rPr lang="en-AU" sz="3200" b="1" dirty="0"/>
              <a:t>Step4: </a:t>
            </a:r>
            <a:r>
              <a:rPr lang="en-US" altLang="zh-CN" sz="3200" b="1" dirty="0"/>
              <a:t>invoke Lambda function and verify results</a:t>
            </a:r>
            <a:endParaRPr lang="en-US" sz="32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44EBB8-D9D0-46DB-AC65-02D24BB218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4286" y="1273292"/>
            <a:ext cx="8783427" cy="4311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97761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7552" y="377659"/>
            <a:ext cx="6903912" cy="1054326"/>
          </a:xfrm>
        </p:spPr>
        <p:txBody>
          <a:bodyPr>
            <a:normAutofit/>
          </a:bodyPr>
          <a:lstStyle/>
          <a:p>
            <a:r>
              <a:rPr lang="en-AU" sz="3200" b="1" dirty="0"/>
              <a:t>AWS Lambda: </a:t>
            </a:r>
            <a:r>
              <a:rPr lang="en-US" sz="3200" b="1" dirty="0"/>
              <a:t>automate tasks in DevOps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E54864F-A0EF-4294-B4E6-7FF5B282A762}"/>
              </a:ext>
            </a:extLst>
          </p:cNvPr>
          <p:cNvSpPr txBox="1">
            <a:spLocks/>
          </p:cNvSpPr>
          <p:nvPr/>
        </p:nvSpPr>
        <p:spPr>
          <a:xfrm>
            <a:off x="710337" y="1261062"/>
            <a:ext cx="9210040" cy="2620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buClrTx/>
              <a:buSzTx/>
              <a:buFontTx/>
            </a:pPr>
            <a:r>
              <a:rPr lang="en-AU" sz="2800" b="1" dirty="0"/>
              <a:t>Example: </a:t>
            </a:r>
          </a:p>
          <a:p>
            <a:pPr marL="914400" lvl="1" indent="-457200" algn="l" fontAlgn="auto"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AU" sz="2800" dirty="0">
                <a:latin typeface="+mj-lt"/>
                <a:ea typeface="+mj-ea"/>
                <a:cs typeface="+mj-cs"/>
              </a:rPr>
              <a:t>A toy</a:t>
            </a:r>
            <a:r>
              <a:rPr lang="en-US" sz="2800" dirty="0">
                <a:latin typeface="+mj-lt"/>
                <a:ea typeface="+mj-ea"/>
                <a:cs typeface="+mj-cs"/>
              </a:rPr>
              <a:t> Lambda function </a:t>
            </a:r>
          </a:p>
          <a:p>
            <a:pPr marL="914400" lvl="1" indent="-457200" algn="l" fontAlgn="auto"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sz="2800" b="1" dirty="0">
                <a:latin typeface="+mj-lt"/>
                <a:ea typeface="+mj-ea"/>
                <a:cs typeface="+mj-cs"/>
              </a:rPr>
              <a:t>A combination of lambda and S3</a:t>
            </a:r>
          </a:p>
        </p:txBody>
      </p:sp>
    </p:spTree>
    <p:extLst>
      <p:ext uri="{BB962C8B-B14F-4D97-AF65-F5344CB8AC3E}">
        <p14:creationId xmlns:p14="http://schemas.microsoft.com/office/powerpoint/2010/main" val="26542547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84E2201-D604-459D-AFE0-5A9E8C6777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176" y="288892"/>
            <a:ext cx="9549652" cy="537167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600CBC3-45EF-4504-9244-B2F246F691CB}"/>
              </a:ext>
            </a:extLst>
          </p:cNvPr>
          <p:cNvSpPr txBox="1"/>
          <p:nvPr/>
        </p:nvSpPr>
        <p:spPr>
          <a:xfrm>
            <a:off x="6096000" y="6519446"/>
            <a:ext cx="609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1600" dirty="0">
                <a:latin typeface="Arial" panose="020B0604020202020204" pitchFamily="34" charset="0"/>
                <a:cs typeface="Arial" panose="020B0604020202020204" pitchFamily="34" charset="0"/>
              </a:rPr>
              <a:t>https://www.spiceworks.com/tech/devops/articles/what-is-devops/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0F27732-8CC7-4FF5-95A7-DBC44E721AC6}"/>
              </a:ext>
            </a:extLst>
          </p:cNvPr>
          <p:cNvSpPr/>
          <p:nvPr/>
        </p:nvSpPr>
        <p:spPr>
          <a:xfrm>
            <a:off x="8273143" y="403869"/>
            <a:ext cx="2220685" cy="7935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7114650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9902" y="225259"/>
            <a:ext cx="6903912" cy="746291"/>
          </a:xfrm>
        </p:spPr>
        <p:txBody>
          <a:bodyPr>
            <a:normAutofit/>
          </a:bodyPr>
          <a:lstStyle/>
          <a:p>
            <a:r>
              <a:rPr lang="en-AU" sz="3200" b="1" dirty="0"/>
              <a:t>Combine Lambda with S3</a:t>
            </a:r>
            <a:endParaRPr lang="en-US" sz="3200" b="1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5F2C8D8-A2FE-4632-8369-4B23D6764F9D}"/>
              </a:ext>
            </a:extLst>
          </p:cNvPr>
          <p:cNvSpPr/>
          <p:nvPr/>
        </p:nvSpPr>
        <p:spPr>
          <a:xfrm>
            <a:off x="971456" y="1355409"/>
            <a:ext cx="2227161" cy="20193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01FA139-52BB-4085-8379-48E48E2C77D0}"/>
              </a:ext>
            </a:extLst>
          </p:cNvPr>
          <p:cNvSpPr/>
          <p:nvPr/>
        </p:nvSpPr>
        <p:spPr>
          <a:xfrm>
            <a:off x="1142343" y="1650684"/>
            <a:ext cx="1808624" cy="5905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b="1" dirty="0">
                <a:solidFill>
                  <a:schemeClr val="tx1"/>
                </a:solidFill>
              </a:rPr>
              <a:t>S3 BUCKET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7BA95B4-A30F-4169-820E-76A09AF3A8D8}"/>
              </a:ext>
            </a:extLst>
          </p:cNvPr>
          <p:cNvSpPr/>
          <p:nvPr/>
        </p:nvSpPr>
        <p:spPr>
          <a:xfrm>
            <a:off x="1142343" y="2317434"/>
            <a:ext cx="1808624" cy="5905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b="1" dirty="0">
                <a:solidFill>
                  <a:schemeClr val="tx1"/>
                </a:solidFill>
              </a:rPr>
              <a:t>Create BUCKET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9EF8D734-2997-46F9-B134-8ED7A29A22C7}"/>
              </a:ext>
            </a:extLst>
          </p:cNvPr>
          <p:cNvSpPr/>
          <p:nvPr/>
        </p:nvSpPr>
        <p:spPr>
          <a:xfrm>
            <a:off x="4232167" y="1355409"/>
            <a:ext cx="2227161" cy="20193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1AE2FB2-8A70-4347-927D-E3AF576175BE}"/>
              </a:ext>
            </a:extLst>
          </p:cNvPr>
          <p:cNvSpPr/>
          <p:nvPr/>
        </p:nvSpPr>
        <p:spPr>
          <a:xfrm>
            <a:off x="4423793" y="1355409"/>
            <a:ext cx="1825985" cy="5905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b="1" dirty="0">
                <a:solidFill>
                  <a:schemeClr val="tx1"/>
                </a:solidFill>
              </a:rPr>
              <a:t>IAM</a:t>
            </a:r>
            <a:endParaRPr lang="en-AU" sz="2400" b="1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3890A33-BDBB-45E6-A34A-B1ADFCB4BC46}"/>
              </a:ext>
            </a:extLst>
          </p:cNvPr>
          <p:cNvSpPr/>
          <p:nvPr/>
        </p:nvSpPr>
        <p:spPr>
          <a:xfrm>
            <a:off x="4423793" y="1922409"/>
            <a:ext cx="1832996" cy="5905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b="1" dirty="0">
                <a:solidFill>
                  <a:schemeClr val="tx1"/>
                </a:solidFill>
              </a:rPr>
              <a:t>Create policy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7FB7892-0A1D-4B4F-9DEB-673DF7829E20}"/>
              </a:ext>
            </a:extLst>
          </p:cNvPr>
          <p:cNvSpPr/>
          <p:nvPr/>
        </p:nvSpPr>
        <p:spPr>
          <a:xfrm>
            <a:off x="4423793" y="2512959"/>
            <a:ext cx="1832996" cy="5905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b="1" dirty="0">
                <a:solidFill>
                  <a:schemeClr val="tx1"/>
                </a:solidFill>
              </a:rPr>
              <a:t>Create role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F2C00709-68C1-4D67-980E-BA2D5C618DF8}"/>
              </a:ext>
            </a:extLst>
          </p:cNvPr>
          <p:cNvSpPr/>
          <p:nvPr/>
        </p:nvSpPr>
        <p:spPr>
          <a:xfrm>
            <a:off x="7674025" y="4336734"/>
            <a:ext cx="2401000" cy="1848447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EFAED68-92C7-432A-BEA4-42B4627F4488}"/>
              </a:ext>
            </a:extLst>
          </p:cNvPr>
          <p:cNvSpPr/>
          <p:nvPr/>
        </p:nvSpPr>
        <p:spPr>
          <a:xfrm>
            <a:off x="8180703" y="4447069"/>
            <a:ext cx="1544432" cy="5555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b="1" dirty="0">
                <a:solidFill>
                  <a:schemeClr val="tx1"/>
                </a:solidFill>
              </a:rPr>
              <a:t>Lambda</a:t>
            </a:r>
            <a:endParaRPr lang="en-AU" sz="2400" b="1" dirty="0">
              <a:solidFill>
                <a:schemeClr val="tx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F085C3C-F4DA-47D1-AD43-605E8692E16B}"/>
              </a:ext>
            </a:extLst>
          </p:cNvPr>
          <p:cNvSpPr/>
          <p:nvPr/>
        </p:nvSpPr>
        <p:spPr>
          <a:xfrm>
            <a:off x="7806117" y="5112921"/>
            <a:ext cx="2136815" cy="55551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b="1" dirty="0">
                <a:solidFill>
                  <a:schemeClr val="tx1"/>
                </a:solidFill>
              </a:rPr>
              <a:t>Add trigger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453A2E7D-E90D-459D-AB2E-DD40E556B523}"/>
              </a:ext>
            </a:extLst>
          </p:cNvPr>
          <p:cNvSpPr/>
          <p:nvPr/>
        </p:nvSpPr>
        <p:spPr>
          <a:xfrm>
            <a:off x="4232167" y="4341911"/>
            <a:ext cx="2401000" cy="184844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284C940-9A34-47CA-809D-683937E94032}"/>
              </a:ext>
            </a:extLst>
          </p:cNvPr>
          <p:cNvSpPr/>
          <p:nvPr/>
        </p:nvSpPr>
        <p:spPr>
          <a:xfrm>
            <a:off x="4711918" y="4437478"/>
            <a:ext cx="1384082" cy="5600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b="1" dirty="0">
                <a:solidFill>
                  <a:schemeClr val="tx1"/>
                </a:solidFill>
              </a:rPr>
              <a:t>Lambda</a:t>
            </a:r>
            <a:endParaRPr lang="en-AU" sz="2400" b="1" dirty="0">
              <a:solidFill>
                <a:schemeClr val="tx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C69943D-B4B2-4F5D-8699-09A4E7CFE084}"/>
              </a:ext>
            </a:extLst>
          </p:cNvPr>
          <p:cNvSpPr/>
          <p:nvPr/>
        </p:nvSpPr>
        <p:spPr>
          <a:xfrm>
            <a:off x="4310327" y="5118097"/>
            <a:ext cx="2227161" cy="6716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b="1" dirty="0">
                <a:solidFill>
                  <a:schemeClr val="tx1"/>
                </a:solidFill>
              </a:rPr>
              <a:t>Test with trigger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2D221A5-3CFA-458F-B5E9-80B039E95FDE}"/>
              </a:ext>
            </a:extLst>
          </p:cNvPr>
          <p:cNvCxnSpPr>
            <a:cxnSpLocks/>
            <a:stCxn id="3" idx="3"/>
            <a:endCxn id="11" idx="1"/>
          </p:cNvCxnSpPr>
          <p:nvPr/>
        </p:nvCxnSpPr>
        <p:spPr>
          <a:xfrm>
            <a:off x="3198617" y="2365059"/>
            <a:ext cx="103355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34E87010-A17C-4865-9C44-A1F42FD3B4EA}"/>
              </a:ext>
            </a:extLst>
          </p:cNvPr>
          <p:cNvCxnSpPr>
            <a:cxnSpLocks/>
            <a:stCxn id="11" idx="3"/>
            <a:endCxn id="24" idx="1"/>
          </p:cNvCxnSpPr>
          <p:nvPr/>
        </p:nvCxnSpPr>
        <p:spPr>
          <a:xfrm>
            <a:off x="6459328" y="2365059"/>
            <a:ext cx="1214697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815FAF64-BA4D-4D99-B196-13528AAF749D}"/>
              </a:ext>
            </a:extLst>
          </p:cNvPr>
          <p:cNvCxnSpPr>
            <a:cxnSpLocks/>
            <a:stCxn id="24" idx="2"/>
            <a:endCxn id="26" idx="0"/>
          </p:cNvCxnSpPr>
          <p:nvPr/>
        </p:nvCxnSpPr>
        <p:spPr>
          <a:xfrm>
            <a:off x="8874525" y="3374709"/>
            <a:ext cx="0" cy="96202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68217B46-F693-44ED-9CD4-95E6217003B7}"/>
              </a:ext>
            </a:extLst>
          </p:cNvPr>
          <p:cNvSpPr/>
          <p:nvPr/>
        </p:nvSpPr>
        <p:spPr>
          <a:xfrm>
            <a:off x="7674025" y="1355409"/>
            <a:ext cx="2401000" cy="20193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E1FD849-F7B8-42C4-9F7C-57CC176B7766}"/>
              </a:ext>
            </a:extLst>
          </p:cNvPr>
          <p:cNvSpPr/>
          <p:nvPr/>
        </p:nvSpPr>
        <p:spPr>
          <a:xfrm>
            <a:off x="8039927" y="1670810"/>
            <a:ext cx="1825985" cy="5905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b="1" dirty="0">
                <a:solidFill>
                  <a:schemeClr val="tx1"/>
                </a:solidFill>
              </a:rPr>
              <a:t>Lambda</a:t>
            </a:r>
            <a:endParaRPr lang="en-AU" sz="2400" b="1" dirty="0">
              <a:solidFill>
                <a:schemeClr val="tx1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1B3F749-593C-421F-87A8-15391F2334B9}"/>
              </a:ext>
            </a:extLst>
          </p:cNvPr>
          <p:cNvSpPr/>
          <p:nvPr/>
        </p:nvSpPr>
        <p:spPr>
          <a:xfrm>
            <a:off x="7935153" y="2317434"/>
            <a:ext cx="2035534" cy="5905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b="1" dirty="0">
                <a:solidFill>
                  <a:schemeClr val="tx1"/>
                </a:solidFill>
              </a:rPr>
              <a:t>Create function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F57328F6-6073-45D5-ADB0-EE28DAA109AC}"/>
              </a:ext>
            </a:extLst>
          </p:cNvPr>
          <p:cNvCxnSpPr>
            <a:cxnSpLocks/>
            <a:stCxn id="26" idx="1"/>
            <a:endCxn id="31" idx="3"/>
          </p:cNvCxnSpPr>
          <p:nvPr/>
        </p:nvCxnSpPr>
        <p:spPr>
          <a:xfrm flipH="1">
            <a:off x="6633167" y="5260958"/>
            <a:ext cx="1040858" cy="517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107823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459" y="0"/>
            <a:ext cx="10121071" cy="821516"/>
          </a:xfrm>
        </p:spPr>
        <p:txBody>
          <a:bodyPr>
            <a:normAutofit/>
          </a:bodyPr>
          <a:lstStyle/>
          <a:p>
            <a:r>
              <a:rPr lang="en-AU" sz="3200" b="1" dirty="0"/>
              <a:t>Step1: </a:t>
            </a:r>
            <a:r>
              <a:rPr lang="en-US" sz="3200" b="1" dirty="0"/>
              <a:t>create an Amazon S3 bucket and upload the test object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68CC0A-0D70-44CB-9295-E56152CB36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9849" y="1037759"/>
            <a:ext cx="5552302" cy="5480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41291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459" y="0"/>
            <a:ext cx="10121071" cy="821516"/>
          </a:xfrm>
        </p:spPr>
        <p:txBody>
          <a:bodyPr>
            <a:normAutofit/>
          </a:bodyPr>
          <a:lstStyle/>
          <a:p>
            <a:r>
              <a:rPr lang="en-AU" sz="3200" b="1" dirty="0"/>
              <a:t>Step2: create a permissions policy</a:t>
            </a:r>
            <a:endParaRPr lang="en-US" sz="32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F920F3-B1D8-420A-B2F1-56C1559477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459" y="1989001"/>
            <a:ext cx="5446993" cy="43292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9D36131-17BA-40B8-90F4-19F199ACFB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459" y="821516"/>
            <a:ext cx="9192908" cy="847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40018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459" y="0"/>
            <a:ext cx="10121071" cy="821516"/>
          </a:xfrm>
        </p:spPr>
        <p:txBody>
          <a:bodyPr>
            <a:normAutofit/>
          </a:bodyPr>
          <a:lstStyle/>
          <a:p>
            <a:r>
              <a:rPr lang="en-AU" sz="3200" b="1" dirty="0"/>
              <a:t>Step2: create a permissions policy</a:t>
            </a:r>
            <a:endParaRPr lang="en-US" sz="32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F920F3-B1D8-420A-B2F1-56C1559477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459" y="1989001"/>
            <a:ext cx="5446993" cy="43292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9D36131-17BA-40B8-90F4-19F199ACFB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459" y="821516"/>
            <a:ext cx="9192908" cy="84784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8F21E65-1D74-447C-AE01-4D48F670FA39}"/>
              </a:ext>
            </a:extLst>
          </p:cNvPr>
          <p:cNvSpPr txBox="1"/>
          <p:nvPr/>
        </p:nvSpPr>
        <p:spPr>
          <a:xfrm>
            <a:off x="6034641" y="1989001"/>
            <a:ext cx="5799900" cy="2369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auto">
              <a:spcAft>
                <a:spcPts val="0"/>
              </a:spcAft>
              <a:buClrTx/>
              <a:buSzTx/>
              <a:defRPr/>
            </a:pPr>
            <a:r>
              <a:rPr lang="en-US" dirty="0">
                <a:solidFill>
                  <a:srgbClr val="16191F"/>
                </a:solidFill>
                <a:latin typeface="+mn-lt"/>
              </a:rPr>
              <a:t>A log stream is a sequence of log events that share the same source. Each separate source of logs in </a:t>
            </a:r>
            <a:r>
              <a:rPr lang="en-US" dirty="0" err="1">
                <a:solidFill>
                  <a:srgbClr val="16191F"/>
                </a:solidFill>
                <a:latin typeface="+mn-lt"/>
              </a:rPr>
              <a:t>cloudwatch</a:t>
            </a:r>
            <a:r>
              <a:rPr lang="en-US" dirty="0">
                <a:solidFill>
                  <a:srgbClr val="16191F"/>
                </a:solidFill>
                <a:latin typeface="+mn-lt"/>
              </a:rPr>
              <a:t> logs makes up a separate log stream. </a:t>
            </a:r>
          </a:p>
          <a:p>
            <a:pPr algn="l" fontAlgn="auto">
              <a:spcAft>
                <a:spcPts val="0"/>
              </a:spcAft>
              <a:buClrTx/>
              <a:buSzTx/>
              <a:defRPr/>
            </a:pPr>
            <a:r>
              <a:rPr lang="en-US" dirty="0">
                <a:solidFill>
                  <a:srgbClr val="16191F"/>
                </a:solidFill>
                <a:latin typeface="+mn-lt"/>
              </a:rPr>
              <a:t>A log group is a group of log streams that share the same monitoring settings.</a:t>
            </a:r>
          </a:p>
          <a:p>
            <a:pPr algn="l" fontAlgn="auto">
              <a:spcAft>
                <a:spcPts val="0"/>
              </a:spcAft>
              <a:buClrTx/>
              <a:buSzTx/>
              <a:defRPr/>
            </a:pPr>
            <a:r>
              <a:rPr lang="en-US" dirty="0">
                <a:solidFill>
                  <a:srgbClr val="16191F"/>
                </a:solidFill>
                <a:latin typeface="+mn-lt"/>
              </a:rPr>
              <a:t>This permissions policy allows read actions against s3 buckets and write actions against </a:t>
            </a:r>
            <a:r>
              <a:rPr lang="en-US" dirty="0" err="1">
                <a:solidFill>
                  <a:srgbClr val="16191F"/>
                </a:solidFill>
                <a:latin typeface="+mn-lt"/>
              </a:rPr>
              <a:t>cloudwatch</a:t>
            </a:r>
            <a:r>
              <a:rPr lang="en-US" dirty="0">
                <a:solidFill>
                  <a:srgbClr val="16191F"/>
                </a:solidFill>
                <a:latin typeface="+mn-lt"/>
              </a:rPr>
              <a:t> logs. </a:t>
            </a:r>
          </a:p>
        </p:txBody>
      </p:sp>
    </p:spTree>
    <p:extLst>
      <p:ext uri="{BB962C8B-B14F-4D97-AF65-F5344CB8AC3E}">
        <p14:creationId xmlns:p14="http://schemas.microsoft.com/office/powerpoint/2010/main" val="80093843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459" y="0"/>
            <a:ext cx="10121071" cy="821516"/>
          </a:xfrm>
        </p:spPr>
        <p:txBody>
          <a:bodyPr>
            <a:normAutofit/>
          </a:bodyPr>
          <a:lstStyle/>
          <a:p>
            <a:r>
              <a:rPr lang="en-AU" sz="3200" b="1" dirty="0"/>
              <a:t>Step3: create an execution role</a:t>
            </a:r>
            <a:endParaRPr lang="en-US" sz="32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F078B8-9081-40BA-A284-070DC49F91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8572" y="1028365"/>
            <a:ext cx="9354856" cy="4801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91725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459" y="0"/>
            <a:ext cx="10121071" cy="821516"/>
          </a:xfrm>
        </p:spPr>
        <p:txBody>
          <a:bodyPr>
            <a:normAutofit/>
          </a:bodyPr>
          <a:lstStyle/>
          <a:p>
            <a:r>
              <a:rPr lang="en-AU" sz="3200" b="1" dirty="0"/>
              <a:t>Step3: create an execution role</a:t>
            </a:r>
            <a:endParaRPr lang="en-US" sz="32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13E7090-E30A-4AC4-A172-E547599F60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8236" y="821517"/>
            <a:ext cx="7567341" cy="24741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5284133-5901-483D-9016-FA1F727E96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8235" y="3429000"/>
            <a:ext cx="7567340" cy="3067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03829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459" y="0"/>
            <a:ext cx="10121071" cy="821516"/>
          </a:xfrm>
        </p:spPr>
        <p:txBody>
          <a:bodyPr>
            <a:normAutofit/>
          </a:bodyPr>
          <a:lstStyle/>
          <a:p>
            <a:r>
              <a:rPr lang="en-AU" sz="3200" b="1" dirty="0"/>
              <a:t>Step3: create an execution role</a:t>
            </a:r>
            <a:endParaRPr lang="en-US" sz="32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E8019B7-6FB8-4DBC-8072-FD7FDB0686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7621" y="983822"/>
            <a:ext cx="6420746" cy="3134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25208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459" y="0"/>
            <a:ext cx="10121071" cy="821516"/>
          </a:xfrm>
        </p:spPr>
        <p:txBody>
          <a:bodyPr>
            <a:normAutofit/>
          </a:bodyPr>
          <a:lstStyle/>
          <a:p>
            <a:r>
              <a:rPr lang="en-AU" sz="3200" b="1" dirty="0"/>
              <a:t>Step4: create the lambda function</a:t>
            </a:r>
            <a:endParaRPr lang="en-US" sz="32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351004-6AC3-49A0-A465-92B61856A5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7936" y="821516"/>
            <a:ext cx="7640116" cy="3772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26682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459" y="0"/>
            <a:ext cx="10121071" cy="821516"/>
          </a:xfrm>
        </p:spPr>
        <p:txBody>
          <a:bodyPr>
            <a:normAutofit/>
          </a:bodyPr>
          <a:lstStyle/>
          <a:p>
            <a:r>
              <a:rPr lang="en-AU" sz="3200" b="1" dirty="0"/>
              <a:t>Step4: create the lambda function</a:t>
            </a:r>
            <a:endParaRPr lang="en-US" sz="32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768E81-0757-4670-8897-8232C77BFB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1641" y="821516"/>
            <a:ext cx="8350196" cy="4698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5755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459" y="0"/>
            <a:ext cx="10121071" cy="821516"/>
          </a:xfrm>
        </p:spPr>
        <p:txBody>
          <a:bodyPr>
            <a:normAutofit/>
          </a:bodyPr>
          <a:lstStyle/>
          <a:p>
            <a:r>
              <a:rPr lang="en-AU" sz="3200" b="1" dirty="0"/>
              <a:t>Step4: create the lambda function</a:t>
            </a:r>
            <a:endParaRPr lang="en-US" sz="32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3CC61A-49DC-42B6-A780-75F0C834D4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137" y="1092536"/>
            <a:ext cx="10145541" cy="3934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0421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7552" y="268043"/>
            <a:ext cx="7536105" cy="709373"/>
          </a:xfrm>
        </p:spPr>
        <p:txBody>
          <a:bodyPr>
            <a:normAutofit/>
          </a:bodyPr>
          <a:lstStyle/>
          <a:p>
            <a:r>
              <a:rPr lang="en-AU" sz="3200" b="1" dirty="0"/>
              <a:t>DevOps b</a:t>
            </a:r>
            <a:r>
              <a:rPr lang="en-US" altLang="zh-CN" sz="3200" b="1" dirty="0" err="1"/>
              <a:t>est</a:t>
            </a:r>
            <a:r>
              <a:rPr lang="en-US" altLang="zh-CN" sz="3200" b="1" dirty="0"/>
              <a:t> </a:t>
            </a:r>
            <a:r>
              <a:rPr lang="en-AU" sz="3200" b="1" dirty="0"/>
              <a:t>practices</a:t>
            </a:r>
            <a:endParaRPr lang="en-US" sz="3200" b="1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2F06DDE-EED3-4EA8-BF84-1D3C35DFAA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552" y="1151588"/>
            <a:ext cx="10864355" cy="2941442"/>
          </a:xfrm>
        </p:spPr>
        <p:txBody>
          <a:bodyPr>
            <a:no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AU" sz="2400" spc="-1" dirty="0">
                <a:solidFill>
                  <a:srgbClr val="000000"/>
                </a:solidFill>
              </a:rPr>
              <a:t>Microservice</a:t>
            </a:r>
          </a:p>
          <a:p>
            <a:r>
              <a:rPr lang="en-AU" sz="2400" spc="-1" dirty="0">
                <a:solidFill>
                  <a:srgbClr val="000000"/>
                </a:solidFill>
              </a:rPr>
              <a:t>Monitoring and Logging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AU" sz="2400" spc="-1" dirty="0">
                <a:solidFill>
                  <a:srgbClr val="000000"/>
                </a:solidFill>
              </a:rPr>
              <a:t>Continuous Integration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AU" sz="2400" spc="-1" dirty="0">
                <a:solidFill>
                  <a:srgbClr val="000000"/>
                </a:solidFill>
              </a:rPr>
              <a:t>Continuous Delivery</a:t>
            </a:r>
          </a:p>
          <a:p>
            <a:r>
              <a:rPr lang="en-AU" sz="2400" spc="-1" dirty="0">
                <a:solidFill>
                  <a:srgbClr val="000000"/>
                </a:solidFill>
              </a:rPr>
              <a:t>Continuous Deployment</a:t>
            </a:r>
          </a:p>
        </p:txBody>
      </p:sp>
    </p:spTree>
    <p:extLst>
      <p:ext uri="{BB962C8B-B14F-4D97-AF65-F5344CB8AC3E}">
        <p14:creationId xmlns:p14="http://schemas.microsoft.com/office/powerpoint/2010/main" val="10893412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459" y="0"/>
            <a:ext cx="10121071" cy="821516"/>
          </a:xfrm>
        </p:spPr>
        <p:txBody>
          <a:bodyPr>
            <a:normAutofit/>
          </a:bodyPr>
          <a:lstStyle/>
          <a:p>
            <a:r>
              <a:rPr lang="en-AU" sz="3200" b="1" dirty="0"/>
              <a:t>Step4: create the lambda function</a:t>
            </a:r>
            <a:endParaRPr lang="en-US" sz="3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9E7BEB-3F91-44AB-BA5F-5D44F984511D}"/>
              </a:ext>
            </a:extLst>
          </p:cNvPr>
          <p:cNvSpPr txBox="1"/>
          <p:nvPr/>
        </p:nvSpPr>
        <p:spPr>
          <a:xfrm>
            <a:off x="514056" y="1442977"/>
            <a:ext cx="11677944" cy="2185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l" fontAlgn="auto">
              <a:spcAft>
                <a:spcPts val="0"/>
              </a:spcAft>
              <a:buClrTx/>
              <a:buSzTx/>
              <a:buAutoNum type="arabicPeriod"/>
              <a:defRPr/>
            </a:pPr>
            <a:r>
              <a:rPr lang="en-US" dirty="0">
                <a:solidFill>
                  <a:srgbClr val="16191F"/>
                </a:solidFill>
                <a:latin typeface="+mn-lt"/>
              </a:rPr>
              <a:t>event['Records']: contains an array of records. Each record corresponds to a specific event that triggered the lambda function. </a:t>
            </a:r>
          </a:p>
          <a:p>
            <a:pPr marL="457200" indent="-457200" algn="l" fontAlgn="auto">
              <a:spcAft>
                <a:spcPts val="0"/>
              </a:spcAft>
              <a:buClrTx/>
              <a:buSzTx/>
              <a:buAutoNum type="arabicPeriod"/>
              <a:defRPr/>
            </a:pPr>
            <a:r>
              <a:rPr lang="en-US" dirty="0">
                <a:solidFill>
                  <a:srgbClr val="16191F"/>
                </a:solidFill>
                <a:latin typeface="+mn-lt"/>
              </a:rPr>
              <a:t>event['Records'][0]: retrieves the first record in this array. </a:t>
            </a:r>
          </a:p>
          <a:p>
            <a:pPr marL="457200" indent="-457200" algn="l" fontAlgn="auto">
              <a:spcAft>
                <a:spcPts val="0"/>
              </a:spcAft>
              <a:buClrTx/>
              <a:buSzTx/>
              <a:buAutoNum type="arabicPeriod"/>
              <a:defRPr/>
            </a:pPr>
            <a:r>
              <a:rPr lang="en-US" dirty="0">
                <a:solidFill>
                  <a:srgbClr val="16191F"/>
                </a:solidFill>
                <a:latin typeface="+mn-lt"/>
              </a:rPr>
              <a:t>event['Records'][0]['s3']: contains information specific to an S3 event in the record.</a:t>
            </a:r>
          </a:p>
          <a:p>
            <a:pPr marL="457200" indent="-457200" algn="l" fontAlgn="auto">
              <a:spcAft>
                <a:spcPts val="0"/>
              </a:spcAft>
              <a:buClrTx/>
              <a:buSzTx/>
              <a:buAutoNum type="arabicPeriod"/>
              <a:defRPr/>
            </a:pPr>
            <a:r>
              <a:rPr lang="en-US" dirty="0">
                <a:solidFill>
                  <a:srgbClr val="16191F"/>
                </a:solidFill>
                <a:latin typeface="+mn-lt"/>
              </a:rPr>
              <a:t>event['Records'][0]['s3']['bucket']: contains information about the S3 bucket where the S3 event occurred.</a:t>
            </a:r>
          </a:p>
          <a:p>
            <a:pPr marL="457200" indent="-457200" algn="l" fontAlgn="auto">
              <a:spcAft>
                <a:spcPts val="0"/>
              </a:spcAft>
              <a:buClrTx/>
              <a:buSzTx/>
              <a:buAutoNum type="arabicPeriod"/>
              <a:defRPr/>
            </a:pPr>
            <a:r>
              <a:rPr lang="en-US" dirty="0">
                <a:solidFill>
                  <a:srgbClr val="16191F"/>
                </a:solidFill>
                <a:latin typeface="+mn-lt"/>
              </a:rPr>
              <a:t>event['Records'][0]['s3']['bucket']['name’]: retrieves the name field from the bucket.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5C3809-97F0-4BF1-A4CC-1204306154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057" y="821516"/>
            <a:ext cx="4105848" cy="39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02752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459" y="0"/>
            <a:ext cx="10121071" cy="821516"/>
          </a:xfrm>
        </p:spPr>
        <p:txBody>
          <a:bodyPr>
            <a:normAutofit/>
          </a:bodyPr>
          <a:lstStyle/>
          <a:p>
            <a:r>
              <a:rPr lang="en-AU" sz="3200" b="1" dirty="0"/>
              <a:t>Step4: create the lambda function</a:t>
            </a:r>
            <a:endParaRPr lang="en-US" sz="3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9E7BEB-3F91-44AB-BA5F-5D44F984511D}"/>
              </a:ext>
            </a:extLst>
          </p:cNvPr>
          <p:cNvSpPr txBox="1"/>
          <p:nvPr/>
        </p:nvSpPr>
        <p:spPr>
          <a:xfrm>
            <a:off x="190206" y="1550206"/>
            <a:ext cx="11468394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l" fontAlgn="auto">
              <a:spcAft>
                <a:spcPts val="0"/>
              </a:spcAft>
              <a:buClrTx/>
              <a:buSzTx/>
              <a:buFont typeface="Wingdings" pitchFamily="2" charset="2"/>
              <a:buAutoNum type="arabicPeriod"/>
              <a:defRPr/>
            </a:pPr>
            <a:r>
              <a:rPr lang="en-US" dirty="0">
                <a:solidFill>
                  <a:srgbClr val="16191F"/>
                </a:solidFill>
                <a:latin typeface="+mn-lt"/>
              </a:rPr>
              <a:t>event['Records'][0]['s3']['object']['key']: retrieves the S3 object key from the S3 object, encoded by utf-8. </a:t>
            </a:r>
          </a:p>
          <a:p>
            <a:pPr marL="457200" indent="-457200" algn="l" fontAlgn="auto">
              <a:spcAft>
                <a:spcPts val="0"/>
              </a:spcAft>
              <a:buClrTx/>
              <a:buSzTx/>
              <a:buFont typeface="Wingdings" pitchFamily="2" charset="2"/>
              <a:buAutoNum type="arabicPeriod"/>
              <a:defRPr/>
            </a:pPr>
            <a:r>
              <a:rPr lang="en-US" dirty="0" err="1">
                <a:solidFill>
                  <a:srgbClr val="16191F"/>
                </a:solidFill>
                <a:latin typeface="+mn-lt"/>
              </a:rPr>
              <a:t>urllib.parse.unquote_plus</a:t>
            </a:r>
            <a:r>
              <a:rPr lang="en-US" dirty="0">
                <a:solidFill>
                  <a:srgbClr val="16191F"/>
                </a:solidFill>
                <a:latin typeface="+mn-lt"/>
              </a:rPr>
              <a:t>(): a function call that decodes</a:t>
            </a:r>
            <a:r>
              <a:rPr lang="en-AU" dirty="0">
                <a:solidFill>
                  <a:srgbClr val="16191F"/>
                </a:solidFill>
                <a:latin typeface="+mn-lt"/>
              </a:rPr>
              <a:t> an encoded URL string.</a:t>
            </a:r>
            <a:endParaRPr lang="en-US" dirty="0">
              <a:solidFill>
                <a:srgbClr val="16191F"/>
              </a:solidFill>
              <a:latin typeface="+mn-lt"/>
            </a:endParaRPr>
          </a:p>
          <a:p>
            <a:pPr marL="457200" indent="-457200" algn="l" fontAlgn="auto">
              <a:spcAft>
                <a:spcPts val="0"/>
              </a:spcAft>
              <a:buClrTx/>
              <a:buSzTx/>
              <a:buAutoNum type="arabicPeriod"/>
              <a:defRPr/>
            </a:pPr>
            <a:r>
              <a:rPr lang="en-AU" dirty="0">
                <a:solidFill>
                  <a:srgbClr val="16191F"/>
                </a:solidFill>
                <a:latin typeface="+mn-lt"/>
              </a:rPr>
              <a:t>encoding='utf-8</a:t>
            </a:r>
            <a:r>
              <a:rPr lang="en-US" dirty="0">
                <a:solidFill>
                  <a:srgbClr val="16191F"/>
                </a:solidFill>
                <a:latin typeface="+mn-lt"/>
              </a:rPr>
              <a:t>: specifies the character encoding to be used when decoding the object key.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2A749C-C8AD-4030-8BAC-D35FBB2BF7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206" y="821516"/>
            <a:ext cx="6630325" cy="41915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088C7FB-7B33-4DBC-9F87-B12766ACD8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459" y="3322419"/>
            <a:ext cx="6620799" cy="56205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AC47A1F-BBDB-4709-A9C1-DC78891AF9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7459" y="4381452"/>
            <a:ext cx="4839375" cy="685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7335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459" y="0"/>
            <a:ext cx="10121071" cy="821516"/>
          </a:xfrm>
        </p:spPr>
        <p:txBody>
          <a:bodyPr>
            <a:normAutofit/>
          </a:bodyPr>
          <a:lstStyle/>
          <a:p>
            <a:r>
              <a:rPr lang="en-AU" sz="3200" b="1" dirty="0"/>
              <a:t>Step4: create the lambda function</a:t>
            </a:r>
            <a:endParaRPr lang="en-US" sz="32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A9A889-AB1C-41E9-B8FA-0C62902824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136" y="821516"/>
            <a:ext cx="10145541" cy="393437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20855FD-275B-45D0-B333-FFB3D6902459}"/>
              </a:ext>
            </a:extLst>
          </p:cNvPr>
          <p:cNvSpPr/>
          <p:nvPr/>
        </p:nvSpPr>
        <p:spPr>
          <a:xfrm>
            <a:off x="3024554" y="650631"/>
            <a:ext cx="896815" cy="58029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5275547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459" y="0"/>
            <a:ext cx="10121071" cy="821516"/>
          </a:xfrm>
        </p:spPr>
        <p:txBody>
          <a:bodyPr>
            <a:normAutofit/>
          </a:bodyPr>
          <a:lstStyle/>
          <a:p>
            <a:r>
              <a:rPr lang="en-AU" sz="3200" b="1" dirty="0"/>
              <a:t>Step5: c</a:t>
            </a:r>
            <a:r>
              <a:rPr lang="en-US" sz="3200" b="1" dirty="0" err="1"/>
              <a:t>reate</a:t>
            </a:r>
            <a:r>
              <a:rPr lang="en-US" sz="3200" b="1" dirty="0"/>
              <a:t> the S3 trigger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BBF3A2-32C4-4E7D-9C22-11A1B9506D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7457" y="2500738"/>
            <a:ext cx="5582020" cy="25299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6314B55-901F-4AAC-BD12-772D23B79C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7457" y="1529052"/>
            <a:ext cx="5582020" cy="971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53852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459" y="0"/>
            <a:ext cx="10121071" cy="821516"/>
          </a:xfrm>
        </p:spPr>
        <p:txBody>
          <a:bodyPr>
            <a:normAutofit/>
          </a:bodyPr>
          <a:lstStyle/>
          <a:p>
            <a:r>
              <a:rPr lang="en-AU" sz="3200" b="1" dirty="0"/>
              <a:t>Step5: c</a:t>
            </a:r>
            <a:r>
              <a:rPr lang="en-US" sz="3200" b="1" dirty="0" err="1"/>
              <a:t>reate</a:t>
            </a:r>
            <a:r>
              <a:rPr lang="en-US" sz="3200" b="1" dirty="0"/>
              <a:t> the S3 trigger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C3F443-5AB0-442C-9BAC-B25727DCB8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541" y="821516"/>
            <a:ext cx="6430272" cy="4505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45585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459" y="0"/>
            <a:ext cx="10121071" cy="821516"/>
          </a:xfrm>
        </p:spPr>
        <p:txBody>
          <a:bodyPr>
            <a:normAutofit/>
          </a:bodyPr>
          <a:lstStyle/>
          <a:p>
            <a:r>
              <a:rPr lang="en-AU" sz="3200" b="1" dirty="0"/>
              <a:t>Step6: </a:t>
            </a:r>
            <a:r>
              <a:rPr lang="en-US" sz="3200" b="1" dirty="0"/>
              <a:t>test the Lambda function with the S3 trigger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186EBF7-6D43-44DA-9F5D-66AF9A2D53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459" y="3740562"/>
            <a:ext cx="8249801" cy="261974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5F2E3B9-F569-4B5A-8C4D-891FC6F55D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459" y="821516"/>
            <a:ext cx="3381847" cy="2486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80213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459" y="0"/>
            <a:ext cx="10121071" cy="821516"/>
          </a:xfrm>
        </p:spPr>
        <p:txBody>
          <a:bodyPr>
            <a:normAutofit/>
          </a:bodyPr>
          <a:lstStyle/>
          <a:p>
            <a:r>
              <a:rPr lang="en-AU" sz="3200" b="1" dirty="0"/>
              <a:t>Step6: </a:t>
            </a:r>
            <a:r>
              <a:rPr lang="en-US" sz="3200" b="1" dirty="0"/>
              <a:t>test the Lambda function with the S3 trigger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8ACA2A3-3FFE-427D-9FB8-D6703ACB06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459" y="1018839"/>
            <a:ext cx="4572638" cy="241016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5813C88-326A-4441-AF21-185D9F1E47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459" y="4022296"/>
            <a:ext cx="9612066" cy="210531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2AFCBE8-3689-45CC-AF93-F033C99948EE}"/>
              </a:ext>
            </a:extLst>
          </p:cNvPr>
          <p:cNvSpPr/>
          <p:nvPr/>
        </p:nvSpPr>
        <p:spPr>
          <a:xfrm>
            <a:off x="3388660" y="5773595"/>
            <a:ext cx="1792942" cy="49130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167177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7552" y="268043"/>
            <a:ext cx="7536105" cy="709373"/>
          </a:xfrm>
        </p:spPr>
        <p:txBody>
          <a:bodyPr>
            <a:normAutofit/>
          </a:bodyPr>
          <a:lstStyle/>
          <a:p>
            <a:r>
              <a:rPr lang="en-AU" sz="3200" b="1" dirty="0"/>
              <a:t>DevOps b</a:t>
            </a:r>
            <a:r>
              <a:rPr lang="en-US" altLang="zh-CN" sz="3200" b="1" dirty="0" err="1"/>
              <a:t>est</a:t>
            </a:r>
            <a:r>
              <a:rPr lang="en-US" altLang="zh-CN" sz="3200" b="1" dirty="0"/>
              <a:t> </a:t>
            </a:r>
            <a:r>
              <a:rPr lang="en-AU" sz="3200" b="1" dirty="0"/>
              <a:t>practices</a:t>
            </a:r>
            <a:endParaRPr lang="en-US" sz="3200" b="1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2F06DDE-EED3-4EA8-BF84-1D3C35DFAA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553" y="1151588"/>
            <a:ext cx="9770398" cy="2941442"/>
          </a:xfrm>
        </p:spPr>
        <p:txBody>
          <a:bodyPr>
            <a:no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AU" sz="2400" spc="-1" dirty="0">
                <a:solidFill>
                  <a:srgbClr val="000000"/>
                </a:solidFill>
              </a:rPr>
              <a:t>Microservice</a:t>
            </a:r>
          </a:p>
          <a:p>
            <a:pPr lvl="1"/>
            <a:r>
              <a:rPr lang="en-US" spc="-1" dirty="0">
                <a:solidFill>
                  <a:srgbClr val="000000"/>
                </a:solidFill>
              </a:rPr>
              <a:t>A design approach to build a single application as a set of small services</a:t>
            </a:r>
            <a:r>
              <a:rPr lang="en-AU" spc="-1" dirty="0">
                <a:solidFill>
                  <a:srgbClr val="000000"/>
                </a:solidFill>
              </a:rPr>
              <a:t>. </a:t>
            </a:r>
            <a:r>
              <a:rPr lang="en-US" spc="-1" dirty="0">
                <a:solidFill>
                  <a:srgbClr val="000000"/>
                </a:solidFill>
              </a:rPr>
              <a:t>Each service runs in its own process and communicates with other services through network. </a:t>
            </a:r>
          </a:p>
          <a:p>
            <a:pPr lvl="1"/>
            <a:r>
              <a:rPr lang="en-US" spc="-1" dirty="0">
                <a:solidFill>
                  <a:srgbClr val="000000"/>
                </a:solidFill>
              </a:rPr>
              <a:t>Applications are broken into many individual microservices with each microservice scoped to a single purpose or function. </a:t>
            </a:r>
            <a:endParaRPr lang="en-AU" spc="-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03287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7552" y="268043"/>
            <a:ext cx="7536105" cy="709373"/>
          </a:xfrm>
        </p:spPr>
        <p:txBody>
          <a:bodyPr>
            <a:normAutofit/>
          </a:bodyPr>
          <a:lstStyle/>
          <a:p>
            <a:r>
              <a:rPr lang="en-AU" sz="3200" b="1" dirty="0"/>
              <a:t>DevOps b</a:t>
            </a:r>
            <a:r>
              <a:rPr lang="en-US" altLang="zh-CN" sz="3200" b="1" dirty="0" err="1"/>
              <a:t>est</a:t>
            </a:r>
            <a:r>
              <a:rPr lang="en-US" altLang="zh-CN" sz="3200" b="1" dirty="0"/>
              <a:t> </a:t>
            </a:r>
            <a:r>
              <a:rPr lang="en-AU" sz="3200" b="1" dirty="0"/>
              <a:t>practices</a:t>
            </a:r>
            <a:endParaRPr lang="en-US" sz="3200" b="1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2F06DDE-EED3-4EA8-BF84-1D3C35DFAA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553" y="1151588"/>
            <a:ext cx="9770398" cy="2941442"/>
          </a:xfrm>
        </p:spPr>
        <p:txBody>
          <a:bodyPr>
            <a:no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AU" sz="2400" spc="-1" dirty="0">
                <a:solidFill>
                  <a:srgbClr val="000000"/>
                </a:solidFill>
              </a:rPr>
              <a:t>Microservice</a:t>
            </a:r>
          </a:p>
          <a:p>
            <a:pPr lvl="1"/>
            <a:r>
              <a:rPr lang="en-US" spc="-1" dirty="0">
                <a:solidFill>
                  <a:srgbClr val="000000"/>
                </a:solidFill>
              </a:rPr>
              <a:t>A design approach to build a single application as a set of small services</a:t>
            </a:r>
            <a:r>
              <a:rPr lang="en-AU" spc="-1" dirty="0">
                <a:solidFill>
                  <a:srgbClr val="000000"/>
                </a:solidFill>
              </a:rPr>
              <a:t>. </a:t>
            </a:r>
            <a:r>
              <a:rPr lang="en-US" spc="-1" dirty="0">
                <a:solidFill>
                  <a:srgbClr val="000000"/>
                </a:solidFill>
              </a:rPr>
              <a:t>Each service runs in its own process and communicates with other services through network. </a:t>
            </a:r>
          </a:p>
          <a:p>
            <a:pPr lvl="1"/>
            <a:r>
              <a:rPr lang="en-US" spc="-1" dirty="0">
                <a:solidFill>
                  <a:srgbClr val="000000"/>
                </a:solidFill>
              </a:rPr>
              <a:t>Applications are broken into many individual microservices with each microservice scoped to a single purpose or function</a:t>
            </a:r>
          </a:p>
          <a:p>
            <a:pPr lvl="1"/>
            <a:r>
              <a:rPr lang="en-US" b="1" spc="-1" dirty="0">
                <a:solidFill>
                  <a:srgbClr val="000000"/>
                </a:solidFill>
              </a:rPr>
              <a:t>Makes the application flexible and enable frequent and small updates.</a:t>
            </a:r>
          </a:p>
          <a:p>
            <a:pPr lvl="1"/>
            <a:r>
              <a:rPr lang="en-US" spc="-1" dirty="0">
                <a:solidFill>
                  <a:srgbClr val="FF0000"/>
                </a:solidFill>
              </a:rPr>
              <a:t>Example</a:t>
            </a:r>
            <a:r>
              <a:rPr lang="en-US" spc="-1" dirty="0">
                <a:solidFill>
                  <a:srgbClr val="000000"/>
                </a:solidFill>
              </a:rPr>
              <a:t>: AWS Lambda.  </a:t>
            </a:r>
            <a:endParaRPr lang="en-AU" spc="-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46569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7552" y="268043"/>
            <a:ext cx="7536105" cy="709373"/>
          </a:xfrm>
        </p:spPr>
        <p:txBody>
          <a:bodyPr>
            <a:normAutofit/>
          </a:bodyPr>
          <a:lstStyle/>
          <a:p>
            <a:r>
              <a:rPr lang="en-AU" sz="3200" b="1" dirty="0"/>
              <a:t>DevOps b</a:t>
            </a:r>
            <a:r>
              <a:rPr lang="en-US" altLang="zh-CN" sz="3200" b="1" dirty="0" err="1"/>
              <a:t>est</a:t>
            </a:r>
            <a:r>
              <a:rPr lang="en-US" altLang="zh-CN" sz="3200" b="1" dirty="0"/>
              <a:t> </a:t>
            </a:r>
            <a:r>
              <a:rPr lang="en-AU" sz="3200" b="1" dirty="0"/>
              <a:t>practices</a:t>
            </a:r>
            <a:endParaRPr lang="en-US" sz="3200" b="1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2F06DDE-EED3-4EA8-BF84-1D3C35DFAA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553" y="1151588"/>
            <a:ext cx="9770398" cy="2941442"/>
          </a:xfrm>
        </p:spPr>
        <p:txBody>
          <a:bodyPr>
            <a:noAutofit/>
          </a:bodyPr>
          <a:lstStyle/>
          <a:p>
            <a:r>
              <a:rPr lang="en-AU" sz="2400" spc="-1" dirty="0">
                <a:solidFill>
                  <a:srgbClr val="000000"/>
                </a:solidFill>
              </a:rPr>
              <a:t>Monitoring and Logging</a:t>
            </a:r>
          </a:p>
          <a:p>
            <a:pPr lvl="1"/>
            <a:r>
              <a:rPr lang="en-US" spc="-1" dirty="0">
                <a:solidFill>
                  <a:srgbClr val="000000"/>
                </a:solidFill>
              </a:rPr>
              <a:t>Organizations monitor metrics and logs to see how application and infrastructure performance impacts the experience of their product’s end user.</a:t>
            </a:r>
          </a:p>
          <a:p>
            <a:pPr lvl="1"/>
            <a:r>
              <a:rPr lang="en-US" spc="-1" dirty="0">
                <a:solidFill>
                  <a:srgbClr val="000000"/>
                </a:solidFill>
              </a:rPr>
              <a:t>Tracks the performance of applications and infrastructure and detects real-time problems.</a:t>
            </a:r>
          </a:p>
          <a:p>
            <a:pPr lvl="1"/>
            <a:r>
              <a:rPr lang="en-US" spc="-1" dirty="0">
                <a:solidFill>
                  <a:srgbClr val="FF0000"/>
                </a:solidFill>
              </a:rPr>
              <a:t>Example</a:t>
            </a:r>
            <a:r>
              <a:rPr lang="en-US" spc="-1" dirty="0">
                <a:solidFill>
                  <a:srgbClr val="000000"/>
                </a:solidFill>
              </a:rPr>
              <a:t>: AWS CloudWatch.  </a:t>
            </a:r>
            <a:endParaRPr lang="en-AU" spc="-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50694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50244</TotalTime>
  <Words>2198</Words>
  <Application>Microsoft Office PowerPoint</Application>
  <PresentationFormat>Widescreen</PresentationFormat>
  <Paragraphs>336</Paragraphs>
  <Slides>66</Slides>
  <Notes>66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76" baseType="lpstr">
      <vt:lpstr>Amazon Ember</vt:lpstr>
      <vt:lpstr>AmazonEmber</vt:lpstr>
      <vt:lpstr>Courier</vt:lpstr>
      <vt:lpstr>Arial</vt:lpstr>
      <vt:lpstr>Calibri</vt:lpstr>
      <vt:lpstr>Calibri Light</vt:lpstr>
      <vt:lpstr>Tahoma</vt:lpstr>
      <vt:lpstr>Times New Roman</vt:lpstr>
      <vt:lpstr>Wingdings</vt:lpstr>
      <vt:lpstr>Office Theme</vt:lpstr>
      <vt:lpstr>Week 10 DevOps</vt:lpstr>
      <vt:lpstr>Overview</vt:lpstr>
      <vt:lpstr>What is DevOps?</vt:lpstr>
      <vt:lpstr>PowerPoint Presentation</vt:lpstr>
      <vt:lpstr>PowerPoint Presentation</vt:lpstr>
      <vt:lpstr>DevOps best practices</vt:lpstr>
      <vt:lpstr>DevOps best practices</vt:lpstr>
      <vt:lpstr>DevOps best practices</vt:lpstr>
      <vt:lpstr>DevOps best practices</vt:lpstr>
      <vt:lpstr>DevOps best practices</vt:lpstr>
      <vt:lpstr>The software/application release process:</vt:lpstr>
      <vt:lpstr>The software/application release process:</vt:lpstr>
      <vt:lpstr>The software/application release process:</vt:lpstr>
      <vt:lpstr>The software/application release process:</vt:lpstr>
      <vt:lpstr>The software/application release process:</vt:lpstr>
      <vt:lpstr>DevOps best practices</vt:lpstr>
      <vt:lpstr>DevOps best practices</vt:lpstr>
      <vt:lpstr>DevOps best practices</vt:lpstr>
      <vt:lpstr>DevOps best practices</vt:lpstr>
      <vt:lpstr>Fabric: automate tasks in DevOps</vt:lpstr>
      <vt:lpstr>User/Client Authentication in SSH</vt:lpstr>
      <vt:lpstr>PowerPoint Presentation</vt:lpstr>
      <vt:lpstr>How to configure OpenSSH to support Fabric</vt:lpstr>
      <vt:lpstr>How to configure OpenSSH to support Fabric</vt:lpstr>
      <vt:lpstr>How to configure OpenSSH to support Fabric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Fabric: common functions</vt:lpstr>
      <vt:lpstr>Fabric: common functions</vt:lpstr>
      <vt:lpstr>PowerPoint Presentation</vt:lpstr>
      <vt:lpstr>fabfile.py: a Python script that is a collection of tasks and functions</vt:lpstr>
      <vt:lpstr>PowerPoint Presentation</vt:lpstr>
      <vt:lpstr>Execute fabfile.py</vt:lpstr>
      <vt:lpstr>AWS Lambda: automate tasks in DevOps</vt:lpstr>
      <vt:lpstr>AWS Lambda: automate tasks in DevOps</vt:lpstr>
      <vt:lpstr>Step1: open the AWS Lambda Console</vt:lpstr>
      <vt:lpstr>Step1: open the AWS Lambda Console</vt:lpstr>
      <vt:lpstr>Step2: select a Lambda blueprint and configure it</vt:lpstr>
      <vt:lpstr>Step3: basic information configuration</vt:lpstr>
      <vt:lpstr>Step3: basic information configuration</vt:lpstr>
      <vt:lpstr>Step4: invoke Lambda function and verify results</vt:lpstr>
      <vt:lpstr>Step4: invoke Lambda function and verify results</vt:lpstr>
      <vt:lpstr>Step4: invoke Lambda function and verify results</vt:lpstr>
      <vt:lpstr>Step4: invoke Lambda function and verify results</vt:lpstr>
      <vt:lpstr>Step4: invoke Lambda function and verify results</vt:lpstr>
      <vt:lpstr>AWS Lambda: automate tasks in DevOps</vt:lpstr>
      <vt:lpstr>Combine Lambda with S3</vt:lpstr>
      <vt:lpstr>Step1: create an Amazon S3 bucket and upload the test object </vt:lpstr>
      <vt:lpstr>Step2: create a permissions policy</vt:lpstr>
      <vt:lpstr>Step2: create a permissions policy</vt:lpstr>
      <vt:lpstr>Step3: create an execution role</vt:lpstr>
      <vt:lpstr>Step3: create an execution role</vt:lpstr>
      <vt:lpstr>Step3: create an execution role</vt:lpstr>
      <vt:lpstr>Step4: create the lambda function</vt:lpstr>
      <vt:lpstr>Step4: create the lambda function</vt:lpstr>
      <vt:lpstr>Step4: create the lambda function</vt:lpstr>
      <vt:lpstr>Step4: create the lambda function</vt:lpstr>
      <vt:lpstr>Step4: create the lambda function</vt:lpstr>
      <vt:lpstr>Step4: create the lambda function</vt:lpstr>
      <vt:lpstr>Step5: create the S3 trigger</vt:lpstr>
      <vt:lpstr>Step5: create the S3 trigger</vt:lpstr>
      <vt:lpstr>Step6: test the Lambda function with the S3 trigger</vt:lpstr>
      <vt:lpstr>Step6: test the Lambda function with the S3 trigger</vt:lpstr>
    </vt:vector>
  </TitlesOfParts>
  <Manager>Peter Druschel</Manager>
  <Company>Rice University / Max Planck Institute for Software Systems</Company>
  <LinksUpToDate>false</LinksUpToDate>
  <SharedDoc>false</SharedDoc>
  <HyperlinkBase>http://www.cs.rice.edu/~ahae/</HyperlinkBase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Cloud basics; Amazon AWS</dc:title>
  <dc:subject>Scalable and Cloud Computing</dc:subject>
  <dc:creator>Andreas Haeberlen</dc:creator>
  <cp:keywords>NETS 212</cp:keywords>
  <dc:description>http://www.cis.upenn.edu/~nets212/</dc:description>
  <cp:lastModifiedBy>张 智</cp:lastModifiedBy>
  <cp:revision>4296</cp:revision>
  <dcterms:created xsi:type="dcterms:W3CDTF">1999-05-23T11:18:07Z</dcterms:created>
  <dcterms:modified xsi:type="dcterms:W3CDTF">2023-10-03T06:32:50Z</dcterms:modified>
  <cp:category>Lecture</cp:category>
</cp:coreProperties>
</file>